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125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117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1.xml"/>
  <Override ContentType="application/vnd.openxmlformats-officedocument.presentationml.notesSlide+xml" PartName="/ppt/notesSlides/notesSlide133.xml"/>
  <Override ContentType="application/vnd.openxmlformats-officedocument.presentationml.notesSlide+xml" PartName="/ppt/notesSlides/notesSlide109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07.xml"/>
  <Override ContentType="application/vnd.openxmlformats-officedocument.presentationml.notesSlide+xml" PartName="/ppt/notesSlides/notesSlide100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8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77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119.xml"/>
  <Override ContentType="application/vnd.openxmlformats-officedocument.presentationml.notesSlide+xml" PartName="/ppt/notesSlides/notesSlide8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105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135.xml"/>
  <Override ContentType="application/vnd.openxmlformats-officedocument.presentationml.notesSlide+xml" PartName="/ppt/notesSlides/notesSlide137.xml"/>
  <Override ContentType="application/vnd.openxmlformats-officedocument.presentationml.notesSlide+xml" PartName="/ppt/notesSlides/notesSlide93.xml"/>
  <Override ContentType="application/vnd.openxmlformats-officedocument.presentationml.notesSlide+xml" PartName="/ppt/notesSlides/notesSlide87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123.xml"/>
  <Override ContentType="application/vnd.openxmlformats-officedocument.presentationml.notesSlide+xml" PartName="/ppt/notesSlides/notesSlide11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112.xml"/>
  <Override ContentType="application/vnd.openxmlformats-officedocument.presentationml.notesSlide+xml" PartName="/ppt/notesSlides/notesSlide103.xml"/>
  <Override ContentType="application/vnd.openxmlformats-officedocument.presentationml.notesSlide+xml" PartName="/ppt/notesSlides/notesSlide97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9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120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29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131.xml"/>
  <Override ContentType="application/vnd.openxmlformats-officedocument.presentationml.notesSlide+xml" PartName="/ppt/notesSlides/notesSlide127.xml"/>
  <Override ContentType="application/vnd.openxmlformats-officedocument.presentationml.notesSlide+xml" PartName="/ppt/notesSlides/notesSlide114.xml"/>
  <Override ContentType="application/vnd.openxmlformats-officedocument.presentationml.notesSlide+xml" PartName="/ppt/notesSlides/notesSlide101.xml"/>
  <Override ContentType="application/vnd.openxmlformats-officedocument.presentationml.notesSlide+xml" PartName="/ppt/notesSlides/notesSlide95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78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92.xml"/>
  <Override ContentType="application/vnd.openxmlformats-officedocument.presentationml.notesSlide+xml" PartName="/ppt/notesSlides/notesSlide84.xml"/>
  <Override ContentType="application/vnd.openxmlformats-officedocument.presentationml.notesSlide+xml" PartName="/ppt/notesSlides/notesSlide116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24.xml"/>
  <Override ContentType="application/vnd.openxmlformats-officedocument.presentationml.notesSlide+xml" PartName="/ppt/notesSlides/notesSlide126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82.xml"/>
  <Override ContentType="application/vnd.openxmlformats-officedocument.presentationml.notesSlide+xml" PartName="/ppt/notesSlides/notesSlide9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108.xml"/>
  <Override ContentType="application/vnd.openxmlformats-officedocument.presentationml.notesSlide+xml" PartName="/ppt/notesSlides/notesSlide90.xml"/>
  <Override ContentType="application/vnd.openxmlformats-officedocument.presentationml.notesSlide+xml" PartName="/ppt/notesSlides/notesSlide1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86.xml"/>
  <Override ContentType="application/vnd.openxmlformats-officedocument.presentationml.notesSlide+xml" PartName="/ppt/notesSlides/notesSlide106.xml"/>
  <Override ContentType="application/vnd.openxmlformats-officedocument.presentationml.notesSlide+xml" PartName="/ppt/notesSlides/notesSlide99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122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80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118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88.xml"/>
  <Override ContentType="application/vnd.openxmlformats-officedocument.presentationml.notesSlide+xml" PartName="/ppt/notesSlides/notesSlide136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13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98.xml"/>
  <Override ContentType="application/vnd.openxmlformats-officedocument.presentationml.notesSlide+xml" PartName="/ppt/notesSlides/notesSlide104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3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21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8.xml"/>
  <Override ContentType="application/vnd.openxmlformats-officedocument.presentationml.notesSlide+xml" PartName="/ppt/notesSlides/notesSlide79.xml"/>
  <Override ContentType="application/vnd.openxmlformats-officedocument.presentationml.notesSlide+xml" PartName="/ppt/notesSlides/notesSlide132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96.xml"/>
  <Override ContentType="application/vnd.openxmlformats-officedocument.presentationml.notesSlide+xml" PartName="/ppt/notesSlides/notesSlide102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83.xml"/>
  <Override ContentType="application/vnd.openxmlformats-officedocument.presentationml.notesSlide+xml" PartName="/ppt/notesSlides/notesSlide115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1.xml"/>
  <Override ContentType="application/vnd.openxmlformats-officedocument.presentationml.slide+xml" PartName="/ppt/slides/slide43.xml"/>
  <Override ContentType="application/vnd.openxmlformats-officedocument.presentationml.slide+xml" PartName="/ppt/slides/slide78.xml"/>
  <Override ContentType="application/vnd.openxmlformats-officedocument.presentationml.slide+xml" PartName="/ppt/slides/slide86.xml"/>
  <Override ContentType="application/vnd.openxmlformats-officedocument.presentationml.slide+xml" PartName="/ppt/slides/slide35.xml"/>
  <Override ContentType="application/vnd.openxmlformats-officedocument.presentationml.slide+xml" PartName="/ppt/slides/slide105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13.xml"/>
  <Override ContentType="application/vnd.openxmlformats-officedocument.presentationml.slide+xml" PartName="/ppt/slides/slide68.xml"/>
  <Override ContentType="application/vnd.openxmlformats-officedocument.presentationml.slide+xml" PartName="/ppt/slides/slide94.xml"/>
  <Override ContentType="application/vnd.openxmlformats-officedocument.presentationml.slide+xml" PartName="/ppt/slides/slide84.xml"/>
  <Override ContentType="application/vnd.openxmlformats-officedocument.presentationml.slide+xml" PartName="/ppt/slides/slide107.xml"/>
  <Override ContentType="application/vnd.openxmlformats-officedocument.presentationml.slide+xml" PartName="/ppt/slides/slide37.xml"/>
  <Override ContentType="application/vnd.openxmlformats-officedocument.presentationml.slide+xml" PartName="/ppt/slides/slide123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136.xml"/>
  <Override ContentType="application/vnd.openxmlformats-officedocument.presentationml.slide+xml" PartName="/ppt/slides/slide10.xml"/>
  <Override ContentType="application/vnd.openxmlformats-officedocument.presentationml.slide+xml" PartName="/ppt/slides/slide111.xml"/>
  <Override ContentType="application/vnd.openxmlformats-officedocument.presentationml.slide+xml" PartName="/ppt/slides/slide53.xml"/>
  <Override ContentType="application/vnd.openxmlformats-officedocument.presentationml.slide+xml" PartName="/ppt/slides/slide96.xml"/>
  <Override ContentType="application/vnd.openxmlformats-officedocument.presentationml.slide+xml" PartName="/ppt/slides/slide48.xml"/>
  <Override ContentType="application/vnd.openxmlformats-officedocument.presentationml.slide+xml" PartName="/ppt/slides/slide22.xml"/>
  <Override ContentType="application/vnd.openxmlformats-officedocument.presentationml.slide+xml" PartName="/ppt/slides/slide82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18.xml"/>
  <Override ContentType="application/vnd.openxmlformats-officedocument.presentationml.slide+xml" PartName="/ppt/slides/slide12.xml"/>
  <Override ContentType="application/vnd.openxmlformats-officedocument.presentationml.slide+xml" PartName="/ppt/slides/slide108.xml"/>
  <Override ContentType="application/vnd.openxmlformats-officedocument.presentationml.slide+xml" PartName="/ppt/slides/slide98.xml"/>
  <Override ContentType="application/vnd.openxmlformats-officedocument.presentationml.slide+xml" PartName="/ppt/slides/slide125.xml"/>
  <Override ContentType="application/vnd.openxmlformats-officedocument.presentationml.slide+xml" PartName="/ppt/slides/slide72.xml"/>
  <Override ContentType="application/vnd.openxmlformats-officedocument.presentationml.slide+xml" PartName="/ppt/slides/slide135.xml"/>
  <Override ContentType="application/vnd.openxmlformats-officedocument.presentationml.slide+xml" PartName="/ppt/slides/slide20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89.xml"/>
  <Override ContentType="application/vnd.openxmlformats-officedocument.presentationml.slide+xml" PartName="/ppt/slides/slide76.xml"/>
  <Override ContentType="application/vnd.openxmlformats-officedocument.presentationml.slide+xml" PartName="/ppt/slides/slide129.xml"/>
  <Override ContentType="application/vnd.openxmlformats-officedocument.presentationml.slide+xml" PartName="/ppt/slides/slide63.xml"/>
  <Override ContentType="application/vnd.openxmlformats-officedocument.presentationml.slide+xml" PartName="/ppt/slides/slide131.xml"/>
  <Override ContentType="application/vnd.openxmlformats-officedocument.presentationml.slide+xml" PartName="/ppt/slides/slide93.xml"/>
  <Override ContentType="application/vnd.openxmlformats-officedocument.presentationml.slide+xml" PartName="/ppt/slides/slide101.xml"/>
  <Override ContentType="application/vnd.openxmlformats-officedocument.presentationml.slide+xml" PartName="/ppt/slides/slide116.xml"/>
  <Override ContentType="application/vnd.openxmlformats-officedocument.presentationml.slide+xml" PartName="/ppt/slides/slide80.xml"/>
  <Override ContentType="application/vnd.openxmlformats-officedocument.presentationml.slide+xml" PartName="/ppt/slides/slide103.xml"/>
  <Override ContentType="application/vnd.openxmlformats-officedocument.presentationml.slide+xml" PartName="/ppt/slides/slide61.xml"/>
  <Override ContentType="application/vnd.openxmlformats-officedocument.presentationml.slide+xml" PartName="/ppt/slides/slide133.xml"/>
  <Override ContentType="application/vnd.openxmlformats-officedocument.presentationml.slide+xml" PartName="/ppt/slides/slide91.xml"/>
  <Override ContentType="application/vnd.openxmlformats-officedocument.presentationml.slide+xml" PartName="/ppt/slides/slide114.xml"/>
  <Override ContentType="application/vnd.openxmlformats-officedocument.presentationml.slide+xml" PartName="/ppt/slides/slide31.xml"/>
  <Override ContentType="application/vnd.openxmlformats-officedocument.presentationml.slide+xml" PartName="/ppt/slides/slide127.xml"/>
  <Override ContentType="application/vnd.openxmlformats-officedocument.presentationml.slide+xml" PartName="/ppt/slides/slide120.xml"/>
  <Override ContentType="application/vnd.openxmlformats-officedocument.presentationml.slide+xml" PartName="/ppt/slides/slide87.xml"/>
  <Override ContentType="application/vnd.openxmlformats-officedocument.presentationml.slide+xml" PartName="/ppt/slides/slide74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12.xml"/>
  <Override ContentType="application/vnd.openxmlformats-officedocument.presentationml.slide+xml" PartName="/ppt/slides/slide95.xml"/>
  <Override ContentType="application/vnd.openxmlformats-officedocument.presentationml.slide+xml" PartName="/ppt/slides/slide69.xml"/>
  <Override ContentType="application/vnd.openxmlformats-officedocument.presentationml.slide+xml" PartName="/ppt/slides/slide85.xml"/>
  <Override ContentType="application/vnd.openxmlformats-officedocument.presentationml.slide+xml" PartName="/ppt/slides/slide42.xml"/>
  <Override ContentType="application/vnd.openxmlformats-officedocument.presentationml.slide+xml" PartName="/ppt/slides/slide50.xml"/>
  <Override ContentType="application/vnd.openxmlformats-officedocument.presentationml.slide+xml" PartName="/ppt/slides/slide77.xml"/>
  <Override ContentType="application/vnd.openxmlformats-officedocument.presentationml.slide+xml" PartName="/ppt/slides/slide34.xml"/>
  <Override ContentType="application/vnd.openxmlformats-officedocument.presentationml.slide+xml" PartName="/ppt/slides/slide122.xml"/>
  <Override ContentType="application/vnd.openxmlformats-officedocument.presentationml.slide+xml" PartName="/ppt/slides/slide130.xml"/>
  <Override ContentType="application/vnd.openxmlformats-officedocument.presentationml.slide+xml" PartName="/ppt/slides/slide16.xml"/>
  <Override ContentType="application/vnd.openxmlformats-officedocument.presentationml.slide+xml" PartName="/ppt/slides/slide104.xml"/>
  <Override ContentType="application/vnd.openxmlformats-officedocument.presentationml.slide+xml" PartName="/ppt/slides/slide24.xml"/>
  <Override ContentType="application/vnd.openxmlformats-officedocument.presentationml.slide+xml" PartName="/ppt/slides/slide97.xml"/>
  <Override ContentType="application/vnd.openxmlformats-officedocument.presentationml.slide+xml" PartName="/ppt/slides/slide11.xml"/>
  <Override ContentType="application/vnd.openxmlformats-officedocument.presentationml.slide+xml" PartName="/ppt/slides/slide137.xml"/>
  <Override ContentType="application/vnd.openxmlformats-officedocument.presentationml.slide+xml" PartName="/ppt/slides/slide110.xml"/>
  <Override ContentType="application/vnd.openxmlformats-officedocument.presentationml.slide+xml" PartName="/ppt/slides/slide6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79.xml"/>
  <Override ContentType="application/vnd.openxmlformats-officedocument.presentationml.slide+xml" PartName="/ppt/slides/slide49.xml"/>
  <Override ContentType="application/vnd.openxmlformats-officedocument.presentationml.slide+xml" PartName="/ppt/slides/slide124.xml"/>
  <Override ContentType="application/vnd.openxmlformats-officedocument.presentationml.slide+xml" PartName="/ppt/slides/slide83.xml"/>
  <Override ContentType="application/vnd.openxmlformats-officedocument.presentationml.slide+xml" PartName="/ppt/slides/slide106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119.xml"/>
  <Override ContentType="application/vnd.openxmlformats-officedocument.presentationml.slide+xml" PartName="/ppt/slides/slide40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126.xml"/>
  <Override ContentType="application/vnd.openxmlformats-officedocument.presentationml.slide+xml" PartName="/ppt/slides/slide109.xml"/>
  <Override ContentType="application/vnd.openxmlformats-officedocument.presentationml.slide+xml" PartName="/ppt/slides/slide134.xml"/>
  <Override ContentType="application/vnd.openxmlformats-officedocument.presentationml.slide+xml" PartName="/ppt/slides/slide99.xml"/>
  <Override ContentType="application/vnd.openxmlformats-officedocument.presentationml.slide+xml" PartName="/ppt/slides/slide3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47.xml"/>
  <Override ContentType="application/vnd.openxmlformats-officedocument.presentationml.slide+xml" PartName="/ppt/slides/slide21.xml"/>
  <Override ContentType="application/vnd.openxmlformats-officedocument.presentationml.slide+xml" PartName="/ppt/slides/slide100.xml"/>
  <Override ContentType="application/vnd.openxmlformats-officedocument.presentationml.slide+xml" PartName="/ppt/slides/slide64.xml"/>
  <Override ContentType="application/vnd.openxmlformats-officedocument.presentationml.slide+xml" PartName="/ppt/slides/slide81.xml"/>
  <Override ContentType="application/vnd.openxmlformats-officedocument.presentationml.slide+xml" PartName="/ppt/slides/slide90.xml"/>
  <Override ContentType="application/vnd.openxmlformats-officedocument.presentationml.slide+xml" PartName="/ppt/slides/slide8.xml"/>
  <Override ContentType="application/vnd.openxmlformats-officedocument.presentationml.slide+xml" PartName="/ppt/slides/slide117.xml"/>
  <Override ContentType="application/vnd.openxmlformats-officedocument.presentationml.slide+xml" PartName="/ppt/slides/slide132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75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88.xml"/>
  <Override ContentType="application/vnd.openxmlformats-officedocument.presentationml.slide+xml" PartName="/ppt/slides/slide128.xml"/>
  <Override ContentType="application/vnd.openxmlformats-officedocument.presentationml.slide+xml" PartName="/ppt/slides/slide92.xml"/>
  <Override ContentType="application/vnd.openxmlformats-officedocument.presentationml.slide+xml" PartName="/ppt/slides/slide115.xml"/>
  <Override ContentType="application/vnd.openxmlformats-officedocument.presentationml.slide+xml" PartName="/ppt/slides/slide10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 showSpecialPlsOnTitleSld="0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4" r:id="rId63"/>
    <p:sldId id="315" r:id="rId64"/>
    <p:sldId id="316" r:id="rId65"/>
    <p:sldId id="317" r:id="rId66"/>
    <p:sldId id="318" r:id="rId67"/>
    <p:sldId id="319" r:id="rId68"/>
    <p:sldId id="320" r:id="rId69"/>
    <p:sldId id="321" r:id="rId70"/>
    <p:sldId id="322" r:id="rId71"/>
    <p:sldId id="323" r:id="rId72"/>
    <p:sldId id="324" r:id="rId73"/>
    <p:sldId id="325" r:id="rId74"/>
    <p:sldId id="326" r:id="rId75"/>
    <p:sldId id="327" r:id="rId76"/>
    <p:sldId id="328" r:id="rId77"/>
    <p:sldId id="329" r:id="rId78"/>
    <p:sldId id="330" r:id="rId79"/>
    <p:sldId id="331" r:id="rId80"/>
    <p:sldId id="332" r:id="rId81"/>
    <p:sldId id="333" r:id="rId82"/>
    <p:sldId id="334" r:id="rId83"/>
    <p:sldId id="335" r:id="rId84"/>
    <p:sldId id="336" r:id="rId85"/>
    <p:sldId id="337" r:id="rId86"/>
    <p:sldId id="338" r:id="rId87"/>
    <p:sldId id="339" r:id="rId88"/>
    <p:sldId id="340" r:id="rId89"/>
    <p:sldId id="341" r:id="rId90"/>
    <p:sldId id="342" r:id="rId91"/>
    <p:sldId id="343" r:id="rId92"/>
    <p:sldId id="344" r:id="rId93"/>
    <p:sldId id="345" r:id="rId94"/>
    <p:sldId id="346" r:id="rId95"/>
    <p:sldId id="347" r:id="rId96"/>
    <p:sldId id="348" r:id="rId97"/>
    <p:sldId id="349" r:id="rId98"/>
    <p:sldId id="350" r:id="rId99"/>
    <p:sldId id="351" r:id="rId100"/>
    <p:sldId id="352" r:id="rId101"/>
    <p:sldId id="353" r:id="rId102"/>
    <p:sldId id="354" r:id="rId103"/>
    <p:sldId id="355" r:id="rId104"/>
    <p:sldId id="356" r:id="rId105"/>
    <p:sldId id="357" r:id="rId106"/>
    <p:sldId id="358" r:id="rId107"/>
    <p:sldId id="359" r:id="rId108"/>
    <p:sldId id="360" r:id="rId109"/>
    <p:sldId id="361" r:id="rId110"/>
    <p:sldId id="362" r:id="rId111"/>
    <p:sldId id="363" r:id="rId112"/>
    <p:sldId id="364" r:id="rId113"/>
    <p:sldId id="365" r:id="rId114"/>
    <p:sldId id="366" r:id="rId115"/>
    <p:sldId id="367" r:id="rId116"/>
    <p:sldId id="368" r:id="rId117"/>
    <p:sldId id="369" r:id="rId118"/>
    <p:sldId id="370" r:id="rId119"/>
    <p:sldId id="371" r:id="rId120"/>
    <p:sldId id="372" r:id="rId121"/>
    <p:sldId id="373" r:id="rId122"/>
    <p:sldId id="374" r:id="rId123"/>
    <p:sldId id="375" r:id="rId124"/>
    <p:sldId id="376" r:id="rId125"/>
    <p:sldId id="377" r:id="rId126"/>
    <p:sldId id="378" r:id="rId127"/>
    <p:sldId id="379" r:id="rId128"/>
    <p:sldId id="380" r:id="rId129"/>
    <p:sldId id="381" r:id="rId130"/>
    <p:sldId id="382" r:id="rId131"/>
    <p:sldId id="383" r:id="rId132"/>
    <p:sldId id="384" r:id="rId133"/>
    <p:sldId id="385" r:id="rId134"/>
    <p:sldId id="386" r:id="rId135"/>
    <p:sldId id="387" r:id="rId136"/>
    <p:sldId id="388" r:id="rId137"/>
    <p:sldId id="389" r:id="rId138"/>
    <p:sldId id="390" r:id="rId139"/>
    <p:sldId id="391" r:id="rId140"/>
    <p:sldId id="392" r:id="rId141"/>
  </p:sldIdLst>
  <p:sldSz cy="6858000" cx="9144000"/>
  <p:notesSz cx="7302500" cy="95885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107" Type="http://schemas.openxmlformats.org/officeDocument/2006/relationships/slide" Target="slides/slide103.xml"/><Relationship Id="rId106" Type="http://schemas.openxmlformats.org/officeDocument/2006/relationships/slide" Target="slides/slide102.xml"/><Relationship Id="rId105" Type="http://schemas.openxmlformats.org/officeDocument/2006/relationships/slide" Target="slides/slide101.xml"/><Relationship Id="rId104" Type="http://schemas.openxmlformats.org/officeDocument/2006/relationships/slide" Target="slides/slide100.xml"/><Relationship Id="rId109" Type="http://schemas.openxmlformats.org/officeDocument/2006/relationships/slide" Target="slides/slide105.xml"/><Relationship Id="rId108" Type="http://schemas.openxmlformats.org/officeDocument/2006/relationships/slide" Target="slides/slide104.xml"/><Relationship Id="rId48" Type="http://schemas.openxmlformats.org/officeDocument/2006/relationships/slide" Target="slides/slide44.xml"/><Relationship Id="rId47" Type="http://schemas.openxmlformats.org/officeDocument/2006/relationships/slide" Target="slides/slide43.xml"/><Relationship Id="rId49" Type="http://schemas.openxmlformats.org/officeDocument/2006/relationships/slide" Target="slides/slide45.xml"/><Relationship Id="rId103" Type="http://schemas.openxmlformats.org/officeDocument/2006/relationships/slide" Target="slides/slide99.xml"/><Relationship Id="rId102" Type="http://schemas.openxmlformats.org/officeDocument/2006/relationships/slide" Target="slides/slide98.xml"/><Relationship Id="rId101" Type="http://schemas.openxmlformats.org/officeDocument/2006/relationships/slide" Target="slides/slide97.xml"/><Relationship Id="rId100" Type="http://schemas.openxmlformats.org/officeDocument/2006/relationships/slide" Target="slides/slide96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29" Type="http://schemas.openxmlformats.org/officeDocument/2006/relationships/slide" Target="slides/slide125.xml"/><Relationship Id="rId128" Type="http://schemas.openxmlformats.org/officeDocument/2006/relationships/slide" Target="slides/slide124.xml"/><Relationship Id="rId127" Type="http://schemas.openxmlformats.org/officeDocument/2006/relationships/slide" Target="slides/slide123.xml"/><Relationship Id="rId126" Type="http://schemas.openxmlformats.org/officeDocument/2006/relationships/slide" Target="slides/slide122.xml"/><Relationship Id="rId26" Type="http://schemas.openxmlformats.org/officeDocument/2006/relationships/slide" Target="slides/slide22.xml"/><Relationship Id="rId121" Type="http://schemas.openxmlformats.org/officeDocument/2006/relationships/slide" Target="slides/slide117.xml"/><Relationship Id="rId25" Type="http://schemas.openxmlformats.org/officeDocument/2006/relationships/slide" Target="slides/slide21.xml"/><Relationship Id="rId120" Type="http://schemas.openxmlformats.org/officeDocument/2006/relationships/slide" Target="slides/slide116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125" Type="http://schemas.openxmlformats.org/officeDocument/2006/relationships/slide" Target="slides/slide121.xml"/><Relationship Id="rId29" Type="http://schemas.openxmlformats.org/officeDocument/2006/relationships/slide" Target="slides/slide25.xml"/><Relationship Id="rId124" Type="http://schemas.openxmlformats.org/officeDocument/2006/relationships/slide" Target="slides/slide120.xml"/><Relationship Id="rId123" Type="http://schemas.openxmlformats.org/officeDocument/2006/relationships/slide" Target="slides/slide119.xml"/><Relationship Id="rId122" Type="http://schemas.openxmlformats.org/officeDocument/2006/relationships/slide" Target="slides/slide118.xml"/><Relationship Id="rId95" Type="http://schemas.openxmlformats.org/officeDocument/2006/relationships/slide" Target="slides/slide91.xml"/><Relationship Id="rId94" Type="http://schemas.openxmlformats.org/officeDocument/2006/relationships/slide" Target="slides/slide90.xml"/><Relationship Id="rId97" Type="http://schemas.openxmlformats.org/officeDocument/2006/relationships/slide" Target="slides/slide93.xml"/><Relationship Id="rId96" Type="http://schemas.openxmlformats.org/officeDocument/2006/relationships/slide" Target="slides/slide92.xml"/><Relationship Id="rId11" Type="http://schemas.openxmlformats.org/officeDocument/2006/relationships/slide" Target="slides/slide7.xml"/><Relationship Id="rId99" Type="http://schemas.openxmlformats.org/officeDocument/2006/relationships/slide" Target="slides/slide95.xml"/><Relationship Id="rId10" Type="http://schemas.openxmlformats.org/officeDocument/2006/relationships/slide" Target="slides/slide6.xml"/><Relationship Id="rId98" Type="http://schemas.openxmlformats.org/officeDocument/2006/relationships/slide" Target="slides/slide94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91" Type="http://schemas.openxmlformats.org/officeDocument/2006/relationships/slide" Target="slides/slide87.xml"/><Relationship Id="rId90" Type="http://schemas.openxmlformats.org/officeDocument/2006/relationships/slide" Target="slides/slide86.xml"/><Relationship Id="rId93" Type="http://schemas.openxmlformats.org/officeDocument/2006/relationships/slide" Target="slides/slide89.xml"/><Relationship Id="rId92" Type="http://schemas.openxmlformats.org/officeDocument/2006/relationships/slide" Target="slides/slide88.xml"/><Relationship Id="rId118" Type="http://schemas.openxmlformats.org/officeDocument/2006/relationships/slide" Target="slides/slide114.xml"/><Relationship Id="rId117" Type="http://schemas.openxmlformats.org/officeDocument/2006/relationships/slide" Target="slides/slide113.xml"/><Relationship Id="rId116" Type="http://schemas.openxmlformats.org/officeDocument/2006/relationships/slide" Target="slides/slide112.xml"/><Relationship Id="rId115" Type="http://schemas.openxmlformats.org/officeDocument/2006/relationships/slide" Target="slides/slide111.xml"/><Relationship Id="rId119" Type="http://schemas.openxmlformats.org/officeDocument/2006/relationships/slide" Target="slides/slide115.xml"/><Relationship Id="rId15" Type="http://schemas.openxmlformats.org/officeDocument/2006/relationships/slide" Target="slides/slide11.xml"/><Relationship Id="rId110" Type="http://schemas.openxmlformats.org/officeDocument/2006/relationships/slide" Target="slides/slide106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14" Type="http://schemas.openxmlformats.org/officeDocument/2006/relationships/slide" Target="slides/slide110.xml"/><Relationship Id="rId18" Type="http://schemas.openxmlformats.org/officeDocument/2006/relationships/slide" Target="slides/slide14.xml"/><Relationship Id="rId113" Type="http://schemas.openxmlformats.org/officeDocument/2006/relationships/slide" Target="slides/slide109.xml"/><Relationship Id="rId112" Type="http://schemas.openxmlformats.org/officeDocument/2006/relationships/slide" Target="slides/slide108.xml"/><Relationship Id="rId111" Type="http://schemas.openxmlformats.org/officeDocument/2006/relationships/slide" Target="slides/slide107.xml"/><Relationship Id="rId84" Type="http://schemas.openxmlformats.org/officeDocument/2006/relationships/slide" Target="slides/slide80.xml"/><Relationship Id="rId83" Type="http://schemas.openxmlformats.org/officeDocument/2006/relationships/slide" Target="slides/slide79.xml"/><Relationship Id="rId86" Type="http://schemas.openxmlformats.org/officeDocument/2006/relationships/slide" Target="slides/slide82.xml"/><Relationship Id="rId85" Type="http://schemas.openxmlformats.org/officeDocument/2006/relationships/slide" Target="slides/slide81.xml"/><Relationship Id="rId88" Type="http://schemas.openxmlformats.org/officeDocument/2006/relationships/slide" Target="slides/slide84.xml"/><Relationship Id="rId87" Type="http://schemas.openxmlformats.org/officeDocument/2006/relationships/slide" Target="slides/slide83.xml"/><Relationship Id="rId89" Type="http://schemas.openxmlformats.org/officeDocument/2006/relationships/slide" Target="slides/slide85.xml"/><Relationship Id="rId80" Type="http://schemas.openxmlformats.org/officeDocument/2006/relationships/slide" Target="slides/slide76.xml"/><Relationship Id="rId82" Type="http://schemas.openxmlformats.org/officeDocument/2006/relationships/slide" Target="slides/slide78.xml"/><Relationship Id="rId81" Type="http://schemas.openxmlformats.org/officeDocument/2006/relationships/slide" Target="slides/slide7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41" Type="http://schemas.openxmlformats.org/officeDocument/2006/relationships/slide" Target="slides/slide137.xml"/><Relationship Id="rId140" Type="http://schemas.openxmlformats.org/officeDocument/2006/relationships/slide" Target="slides/slide136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73" Type="http://schemas.openxmlformats.org/officeDocument/2006/relationships/slide" Target="slides/slide69.xml"/><Relationship Id="rId72" Type="http://schemas.openxmlformats.org/officeDocument/2006/relationships/slide" Target="slides/slide68.xml"/><Relationship Id="rId75" Type="http://schemas.openxmlformats.org/officeDocument/2006/relationships/slide" Target="slides/slide71.xml"/><Relationship Id="rId74" Type="http://schemas.openxmlformats.org/officeDocument/2006/relationships/slide" Target="slides/slide70.xml"/><Relationship Id="rId77" Type="http://schemas.openxmlformats.org/officeDocument/2006/relationships/slide" Target="slides/slide73.xml"/><Relationship Id="rId76" Type="http://schemas.openxmlformats.org/officeDocument/2006/relationships/slide" Target="slides/slide72.xml"/><Relationship Id="rId79" Type="http://schemas.openxmlformats.org/officeDocument/2006/relationships/slide" Target="slides/slide75.xml"/><Relationship Id="rId78" Type="http://schemas.openxmlformats.org/officeDocument/2006/relationships/slide" Target="slides/slide74.xml"/><Relationship Id="rId71" Type="http://schemas.openxmlformats.org/officeDocument/2006/relationships/slide" Target="slides/slide67.xml"/><Relationship Id="rId70" Type="http://schemas.openxmlformats.org/officeDocument/2006/relationships/slide" Target="slides/slide66.xml"/><Relationship Id="rId139" Type="http://schemas.openxmlformats.org/officeDocument/2006/relationships/slide" Target="slides/slide135.xml"/><Relationship Id="rId138" Type="http://schemas.openxmlformats.org/officeDocument/2006/relationships/slide" Target="slides/slide134.xml"/><Relationship Id="rId137" Type="http://schemas.openxmlformats.org/officeDocument/2006/relationships/slide" Target="slides/slide133.xml"/><Relationship Id="rId132" Type="http://schemas.openxmlformats.org/officeDocument/2006/relationships/slide" Target="slides/slide128.xml"/><Relationship Id="rId131" Type="http://schemas.openxmlformats.org/officeDocument/2006/relationships/slide" Target="slides/slide127.xml"/><Relationship Id="rId130" Type="http://schemas.openxmlformats.org/officeDocument/2006/relationships/slide" Target="slides/slide126.xml"/><Relationship Id="rId136" Type="http://schemas.openxmlformats.org/officeDocument/2006/relationships/slide" Target="slides/slide132.xml"/><Relationship Id="rId135" Type="http://schemas.openxmlformats.org/officeDocument/2006/relationships/slide" Target="slides/slide131.xml"/><Relationship Id="rId134" Type="http://schemas.openxmlformats.org/officeDocument/2006/relationships/slide" Target="slides/slide130.xml"/><Relationship Id="rId133" Type="http://schemas.openxmlformats.org/officeDocument/2006/relationships/slide" Target="slides/slide129.xml"/><Relationship Id="rId62" Type="http://schemas.openxmlformats.org/officeDocument/2006/relationships/slide" Target="slides/slide58.xml"/><Relationship Id="rId61" Type="http://schemas.openxmlformats.org/officeDocument/2006/relationships/slide" Target="slides/slide57.xml"/><Relationship Id="rId64" Type="http://schemas.openxmlformats.org/officeDocument/2006/relationships/slide" Target="slides/slide60.xml"/><Relationship Id="rId63" Type="http://schemas.openxmlformats.org/officeDocument/2006/relationships/slide" Target="slides/slide59.xml"/><Relationship Id="rId66" Type="http://schemas.openxmlformats.org/officeDocument/2006/relationships/slide" Target="slides/slide62.xml"/><Relationship Id="rId65" Type="http://schemas.openxmlformats.org/officeDocument/2006/relationships/slide" Target="slides/slide61.xml"/><Relationship Id="rId68" Type="http://schemas.openxmlformats.org/officeDocument/2006/relationships/slide" Target="slides/slide64.xml"/><Relationship Id="rId67" Type="http://schemas.openxmlformats.org/officeDocument/2006/relationships/slide" Target="slides/slide63.xml"/><Relationship Id="rId60" Type="http://schemas.openxmlformats.org/officeDocument/2006/relationships/slide" Target="slides/slide56.xml"/><Relationship Id="rId69" Type="http://schemas.openxmlformats.org/officeDocument/2006/relationships/slide" Target="slides/slide65.xml"/><Relationship Id="rId51" Type="http://schemas.openxmlformats.org/officeDocument/2006/relationships/slide" Target="slides/slide47.xml"/><Relationship Id="rId50" Type="http://schemas.openxmlformats.org/officeDocument/2006/relationships/slide" Target="slides/slide46.xml"/><Relationship Id="rId53" Type="http://schemas.openxmlformats.org/officeDocument/2006/relationships/slide" Target="slides/slide49.xml"/><Relationship Id="rId52" Type="http://schemas.openxmlformats.org/officeDocument/2006/relationships/slide" Target="slides/slide48.xml"/><Relationship Id="rId55" Type="http://schemas.openxmlformats.org/officeDocument/2006/relationships/slide" Target="slides/slide51.xml"/><Relationship Id="rId54" Type="http://schemas.openxmlformats.org/officeDocument/2006/relationships/slide" Target="slides/slide50.xml"/><Relationship Id="rId57" Type="http://schemas.openxmlformats.org/officeDocument/2006/relationships/slide" Target="slides/slide53.xml"/><Relationship Id="rId56" Type="http://schemas.openxmlformats.org/officeDocument/2006/relationships/slide" Target="slides/slide52.xml"/><Relationship Id="rId59" Type="http://schemas.openxmlformats.org/officeDocument/2006/relationships/slide" Target="slides/slide55.xml"/><Relationship Id="rId58" Type="http://schemas.openxmlformats.org/officeDocument/2006/relationships/slide" Target="slides/slide5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3165475" cy="4794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buNone/>
              <a:defRPr b="1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buNone/>
              <a:defRPr b="1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buNone/>
              <a:defRPr b="1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buNone/>
              <a:defRPr b="1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buNone/>
              <a:defRPr b="1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buNone/>
              <a:defRPr b="1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buNone/>
              <a:defRPr b="1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buNone/>
              <a:defRPr b="1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buNone/>
              <a:defRPr b="1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4137025" y="0"/>
            <a:ext cx="3165475" cy="4794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buNone/>
              <a:defRPr b="1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buNone/>
              <a:defRPr b="1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buNone/>
              <a:defRPr b="1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buNone/>
              <a:defRPr b="1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buNone/>
              <a:defRPr b="1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buNone/>
              <a:defRPr b="1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buNone/>
              <a:defRPr b="1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buNone/>
              <a:defRPr b="1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buNone/>
              <a:defRPr b="1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1254125" y="719137"/>
            <a:ext cx="4794250" cy="3595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973137" y="4554537"/>
            <a:ext cx="5356225" cy="43148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114300" lvl="0" marL="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114300" lvl="1" marL="4572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114300" lvl="2" marL="9144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114300" lvl="3" marL="13716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114300" lvl="4" marL="18288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114300" lvl="5" marL="22860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114300" lvl="6" marL="27432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114300" lvl="7" marL="32004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114300" lvl="8" marL="36576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9109075"/>
            <a:ext cx="3165475" cy="4794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buNone/>
              <a:defRPr b="1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buNone/>
              <a:defRPr b="1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buNone/>
              <a:defRPr b="1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buNone/>
              <a:defRPr b="1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buNone/>
              <a:defRPr b="1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buNone/>
              <a:defRPr b="1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buNone/>
              <a:defRPr b="1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buNone/>
              <a:defRPr b="1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buNone/>
              <a:defRPr b="1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4137025" y="9109075"/>
            <a:ext cx="3165475" cy="479425"/>
          </a:xfrm>
          <a:prstGeom prst="rect">
            <a:avLst/>
          </a:prstGeom>
          <a:noFill/>
          <a:ln>
            <a:noFill/>
          </a:ln>
        </p:spPr>
        <p:txBody>
          <a:bodyPr anchorCtr="0" anchor="b" bIns="48250" lIns="96500" rIns="96500" wrap="square" tIns="48250">
            <a:noAutofit/>
          </a:bodyPr>
          <a:lstStyle/>
          <a:p>
            <a:pPr indent="-20637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idx="1" type="body"/>
          </p:nvPr>
        </p:nvSpPr>
        <p:spPr>
          <a:xfrm>
            <a:off x="973137" y="4554537"/>
            <a:ext cx="5356225" cy="43148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114300" lvl="0" marL="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Shape 86"/>
          <p:cNvSpPr/>
          <p:nvPr>
            <p:ph idx="2" type="sldImg"/>
          </p:nvPr>
        </p:nvSpPr>
        <p:spPr>
          <a:xfrm>
            <a:off x="1254125" y="719138"/>
            <a:ext cx="4794250" cy="3595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/>
          <p:nvPr>
            <p:ph idx="1" type="body"/>
          </p:nvPr>
        </p:nvSpPr>
        <p:spPr>
          <a:xfrm>
            <a:off x="973137" y="4554537"/>
            <a:ext cx="5356225" cy="43148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114300" lvl="0" marL="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Shape 164"/>
          <p:cNvSpPr/>
          <p:nvPr>
            <p:ph idx="2" type="sldImg"/>
          </p:nvPr>
        </p:nvSpPr>
        <p:spPr>
          <a:xfrm>
            <a:off x="1254125" y="719138"/>
            <a:ext cx="4794250" cy="3595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6" name="Shape 1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" name="Shape 1147"/>
          <p:cNvSpPr txBox="1"/>
          <p:nvPr>
            <p:ph idx="1" type="body"/>
          </p:nvPr>
        </p:nvSpPr>
        <p:spPr>
          <a:xfrm>
            <a:off x="973137" y="4554537"/>
            <a:ext cx="5356225" cy="43148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114300" lvl="0" marL="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8" name="Shape 1148"/>
          <p:cNvSpPr/>
          <p:nvPr>
            <p:ph idx="2" type="sldImg"/>
          </p:nvPr>
        </p:nvSpPr>
        <p:spPr>
          <a:xfrm>
            <a:off x="1254125" y="719138"/>
            <a:ext cx="4794250" cy="3595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7" name="Shape 1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8" name="Shape 1158"/>
          <p:cNvSpPr txBox="1"/>
          <p:nvPr>
            <p:ph idx="1" type="body"/>
          </p:nvPr>
        </p:nvSpPr>
        <p:spPr>
          <a:xfrm>
            <a:off x="973137" y="4554537"/>
            <a:ext cx="5356225" cy="43148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114300" lvl="0" marL="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9" name="Shape 1159"/>
          <p:cNvSpPr/>
          <p:nvPr>
            <p:ph idx="2" type="sldImg"/>
          </p:nvPr>
        </p:nvSpPr>
        <p:spPr>
          <a:xfrm>
            <a:off x="1254125" y="719138"/>
            <a:ext cx="4794250" cy="3595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8" name="Shape 1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9" name="Shape 1169"/>
          <p:cNvSpPr txBox="1"/>
          <p:nvPr>
            <p:ph idx="1" type="body"/>
          </p:nvPr>
        </p:nvSpPr>
        <p:spPr>
          <a:xfrm>
            <a:off x="973137" y="4554537"/>
            <a:ext cx="5356225" cy="43148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114300" lvl="0" marL="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0" name="Shape 1170"/>
          <p:cNvSpPr/>
          <p:nvPr>
            <p:ph idx="2" type="sldImg"/>
          </p:nvPr>
        </p:nvSpPr>
        <p:spPr>
          <a:xfrm>
            <a:off x="1254125" y="719138"/>
            <a:ext cx="4794250" cy="3595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9" name="Shape 1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" name="Shape 1180"/>
          <p:cNvSpPr txBox="1"/>
          <p:nvPr>
            <p:ph idx="1" type="body"/>
          </p:nvPr>
        </p:nvSpPr>
        <p:spPr>
          <a:xfrm>
            <a:off x="973137" y="4554537"/>
            <a:ext cx="5356225" cy="43148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114300" lvl="0" marL="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1" name="Shape 1181"/>
          <p:cNvSpPr/>
          <p:nvPr>
            <p:ph idx="2" type="sldImg"/>
          </p:nvPr>
        </p:nvSpPr>
        <p:spPr>
          <a:xfrm>
            <a:off x="1254125" y="719138"/>
            <a:ext cx="4794250" cy="3595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0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Shape 1191"/>
          <p:cNvSpPr txBox="1"/>
          <p:nvPr>
            <p:ph idx="1" type="body"/>
          </p:nvPr>
        </p:nvSpPr>
        <p:spPr>
          <a:xfrm>
            <a:off x="973137" y="4554537"/>
            <a:ext cx="5356225" cy="43148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114300" lvl="0" marL="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2" name="Shape 1192"/>
          <p:cNvSpPr/>
          <p:nvPr>
            <p:ph idx="2" type="sldImg"/>
          </p:nvPr>
        </p:nvSpPr>
        <p:spPr>
          <a:xfrm>
            <a:off x="1254125" y="719138"/>
            <a:ext cx="4794250" cy="3595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0" name="Shape 1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1" name="Shape 1201"/>
          <p:cNvSpPr txBox="1"/>
          <p:nvPr>
            <p:ph idx="1" type="body"/>
          </p:nvPr>
        </p:nvSpPr>
        <p:spPr>
          <a:xfrm>
            <a:off x="973137" y="4554537"/>
            <a:ext cx="5356225" cy="43148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114300" lvl="0" marL="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2" name="Shape 1202"/>
          <p:cNvSpPr/>
          <p:nvPr>
            <p:ph idx="2" type="sldImg"/>
          </p:nvPr>
        </p:nvSpPr>
        <p:spPr>
          <a:xfrm>
            <a:off x="1254125" y="719138"/>
            <a:ext cx="4794250" cy="3595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0" name="Shape 1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1" name="Shape 1211"/>
          <p:cNvSpPr txBox="1"/>
          <p:nvPr>
            <p:ph idx="1" type="body"/>
          </p:nvPr>
        </p:nvSpPr>
        <p:spPr>
          <a:xfrm>
            <a:off x="973137" y="4554537"/>
            <a:ext cx="5356225" cy="43148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114300" lvl="0" marL="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2" name="Shape 1212"/>
          <p:cNvSpPr/>
          <p:nvPr>
            <p:ph idx="2" type="sldImg"/>
          </p:nvPr>
        </p:nvSpPr>
        <p:spPr>
          <a:xfrm>
            <a:off x="1254125" y="719138"/>
            <a:ext cx="4794250" cy="3595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8" name="Shape 1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9" name="Shape 1219"/>
          <p:cNvSpPr txBox="1"/>
          <p:nvPr>
            <p:ph idx="1" type="body"/>
          </p:nvPr>
        </p:nvSpPr>
        <p:spPr>
          <a:xfrm>
            <a:off x="973137" y="4554537"/>
            <a:ext cx="5356225" cy="43148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114300" lvl="0" marL="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0" name="Shape 1220"/>
          <p:cNvSpPr/>
          <p:nvPr>
            <p:ph idx="2" type="sldImg"/>
          </p:nvPr>
        </p:nvSpPr>
        <p:spPr>
          <a:xfrm>
            <a:off x="1254125" y="719138"/>
            <a:ext cx="4794250" cy="3595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9" name="Shape 1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" name="Shape 1230"/>
          <p:cNvSpPr txBox="1"/>
          <p:nvPr>
            <p:ph idx="1" type="body"/>
          </p:nvPr>
        </p:nvSpPr>
        <p:spPr>
          <a:xfrm>
            <a:off x="973137" y="4554537"/>
            <a:ext cx="5356225" cy="43148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114300" lvl="0" marL="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1" name="Shape 1231"/>
          <p:cNvSpPr/>
          <p:nvPr>
            <p:ph idx="2" type="sldImg"/>
          </p:nvPr>
        </p:nvSpPr>
        <p:spPr>
          <a:xfrm>
            <a:off x="1254125" y="719138"/>
            <a:ext cx="4794250" cy="3595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0" name="Shape 1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1" name="Shape 1241"/>
          <p:cNvSpPr txBox="1"/>
          <p:nvPr>
            <p:ph idx="1" type="body"/>
          </p:nvPr>
        </p:nvSpPr>
        <p:spPr>
          <a:xfrm>
            <a:off x="973137" y="4554537"/>
            <a:ext cx="5356225" cy="43148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114300" lvl="0" marL="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2" name="Shape 1242"/>
          <p:cNvSpPr/>
          <p:nvPr>
            <p:ph idx="2" type="sldImg"/>
          </p:nvPr>
        </p:nvSpPr>
        <p:spPr>
          <a:xfrm>
            <a:off x="1254125" y="719138"/>
            <a:ext cx="4794250" cy="3595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/>
          <p:nvPr>
            <p:ph idx="1" type="body"/>
          </p:nvPr>
        </p:nvSpPr>
        <p:spPr>
          <a:xfrm>
            <a:off x="973137" y="4554537"/>
            <a:ext cx="5356225" cy="43148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114300" lvl="0" marL="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Shape 172"/>
          <p:cNvSpPr/>
          <p:nvPr>
            <p:ph idx="2" type="sldImg"/>
          </p:nvPr>
        </p:nvSpPr>
        <p:spPr>
          <a:xfrm>
            <a:off x="1254125" y="719138"/>
            <a:ext cx="4794250" cy="3595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0" name="Shape 1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1" name="Shape 1251"/>
          <p:cNvSpPr txBox="1"/>
          <p:nvPr>
            <p:ph idx="1" type="body"/>
          </p:nvPr>
        </p:nvSpPr>
        <p:spPr>
          <a:xfrm>
            <a:off x="973137" y="4554537"/>
            <a:ext cx="5356225" cy="43148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114300" lvl="0" marL="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2" name="Shape 1252"/>
          <p:cNvSpPr/>
          <p:nvPr>
            <p:ph idx="2" type="sldImg"/>
          </p:nvPr>
        </p:nvSpPr>
        <p:spPr>
          <a:xfrm>
            <a:off x="1254125" y="719138"/>
            <a:ext cx="4794250" cy="3595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1" name="Shape 1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2" name="Shape 1262"/>
          <p:cNvSpPr txBox="1"/>
          <p:nvPr>
            <p:ph idx="1" type="body"/>
          </p:nvPr>
        </p:nvSpPr>
        <p:spPr>
          <a:xfrm>
            <a:off x="973137" y="4554537"/>
            <a:ext cx="5356225" cy="43148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114300" lvl="0" marL="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3" name="Shape 1263"/>
          <p:cNvSpPr/>
          <p:nvPr>
            <p:ph idx="2" type="sldImg"/>
          </p:nvPr>
        </p:nvSpPr>
        <p:spPr>
          <a:xfrm>
            <a:off x="1254125" y="719138"/>
            <a:ext cx="4794250" cy="3595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0" name="Shape 1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" name="Shape 1271"/>
          <p:cNvSpPr txBox="1"/>
          <p:nvPr>
            <p:ph idx="1" type="body"/>
          </p:nvPr>
        </p:nvSpPr>
        <p:spPr>
          <a:xfrm>
            <a:off x="973137" y="4554537"/>
            <a:ext cx="5356225" cy="43148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114300" lvl="0" marL="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2" name="Shape 1272"/>
          <p:cNvSpPr/>
          <p:nvPr>
            <p:ph idx="2" type="sldImg"/>
          </p:nvPr>
        </p:nvSpPr>
        <p:spPr>
          <a:xfrm>
            <a:off x="1254125" y="719138"/>
            <a:ext cx="4794250" cy="3595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1" name="Shape 1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2" name="Shape 1282"/>
          <p:cNvSpPr txBox="1"/>
          <p:nvPr>
            <p:ph idx="1" type="body"/>
          </p:nvPr>
        </p:nvSpPr>
        <p:spPr>
          <a:xfrm>
            <a:off x="973137" y="4554537"/>
            <a:ext cx="5356225" cy="43148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114300" lvl="0" marL="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3" name="Shape 1283"/>
          <p:cNvSpPr/>
          <p:nvPr>
            <p:ph idx="2" type="sldImg"/>
          </p:nvPr>
        </p:nvSpPr>
        <p:spPr>
          <a:xfrm>
            <a:off x="1254125" y="719138"/>
            <a:ext cx="4794250" cy="3595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1" name="Shape 1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2" name="Shape 1292"/>
          <p:cNvSpPr txBox="1"/>
          <p:nvPr>
            <p:ph idx="1" type="body"/>
          </p:nvPr>
        </p:nvSpPr>
        <p:spPr>
          <a:xfrm>
            <a:off x="973137" y="4554537"/>
            <a:ext cx="5356225" cy="43148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114300" lvl="0" marL="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3" name="Shape 1293"/>
          <p:cNvSpPr/>
          <p:nvPr>
            <p:ph idx="2" type="sldImg"/>
          </p:nvPr>
        </p:nvSpPr>
        <p:spPr>
          <a:xfrm>
            <a:off x="1254125" y="719138"/>
            <a:ext cx="4794250" cy="3595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1" name="Shape 1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2" name="Shape 1302"/>
          <p:cNvSpPr txBox="1"/>
          <p:nvPr>
            <p:ph idx="1" type="body"/>
          </p:nvPr>
        </p:nvSpPr>
        <p:spPr>
          <a:xfrm>
            <a:off x="973137" y="4554537"/>
            <a:ext cx="5356225" cy="43148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114300" lvl="0" marL="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3" name="Shape 1303"/>
          <p:cNvSpPr/>
          <p:nvPr>
            <p:ph idx="2" type="sldImg"/>
          </p:nvPr>
        </p:nvSpPr>
        <p:spPr>
          <a:xfrm>
            <a:off x="1254125" y="719138"/>
            <a:ext cx="4794250" cy="3595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9" name="Shape 1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" name="Shape 1310"/>
          <p:cNvSpPr txBox="1"/>
          <p:nvPr>
            <p:ph idx="1" type="body"/>
          </p:nvPr>
        </p:nvSpPr>
        <p:spPr>
          <a:xfrm>
            <a:off x="973137" y="4554537"/>
            <a:ext cx="5356225" cy="43148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114300" lvl="0" marL="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1" name="Shape 1311"/>
          <p:cNvSpPr/>
          <p:nvPr>
            <p:ph idx="2" type="sldImg"/>
          </p:nvPr>
        </p:nvSpPr>
        <p:spPr>
          <a:xfrm>
            <a:off x="1254125" y="719138"/>
            <a:ext cx="4794250" cy="3595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1" name="Shape 1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2" name="Shape 1322"/>
          <p:cNvSpPr txBox="1"/>
          <p:nvPr>
            <p:ph idx="1" type="body"/>
          </p:nvPr>
        </p:nvSpPr>
        <p:spPr>
          <a:xfrm>
            <a:off x="973137" y="4554537"/>
            <a:ext cx="5356225" cy="43148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114300" lvl="0" marL="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3" name="Shape 1323"/>
          <p:cNvSpPr/>
          <p:nvPr>
            <p:ph idx="2" type="sldImg"/>
          </p:nvPr>
        </p:nvSpPr>
        <p:spPr>
          <a:xfrm>
            <a:off x="1254125" y="719138"/>
            <a:ext cx="4794250" cy="3595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2" name="Shape 1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" name="Shape 1333"/>
          <p:cNvSpPr txBox="1"/>
          <p:nvPr>
            <p:ph idx="1" type="body"/>
          </p:nvPr>
        </p:nvSpPr>
        <p:spPr>
          <a:xfrm>
            <a:off x="973137" y="4554537"/>
            <a:ext cx="5356225" cy="43148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114300" lvl="0" marL="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4" name="Shape 1334"/>
          <p:cNvSpPr/>
          <p:nvPr>
            <p:ph idx="2" type="sldImg"/>
          </p:nvPr>
        </p:nvSpPr>
        <p:spPr>
          <a:xfrm>
            <a:off x="1254125" y="719138"/>
            <a:ext cx="4794250" cy="3595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0" name="Shape 1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" name="Shape 1341"/>
          <p:cNvSpPr txBox="1"/>
          <p:nvPr>
            <p:ph idx="1" type="body"/>
          </p:nvPr>
        </p:nvSpPr>
        <p:spPr>
          <a:xfrm>
            <a:off x="973137" y="4554537"/>
            <a:ext cx="5356225" cy="4314825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42" name="Shape 1342"/>
          <p:cNvSpPr/>
          <p:nvPr>
            <p:ph idx="2" type="sldImg"/>
          </p:nvPr>
        </p:nvSpPr>
        <p:spPr>
          <a:xfrm>
            <a:off x="1254125" y="719137"/>
            <a:ext cx="4794250" cy="3595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/>
          <p:nvPr>
            <p:ph idx="1" type="body"/>
          </p:nvPr>
        </p:nvSpPr>
        <p:spPr>
          <a:xfrm>
            <a:off x="973137" y="4554537"/>
            <a:ext cx="5356225" cy="43148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114300" lvl="0" marL="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Shape 184"/>
          <p:cNvSpPr/>
          <p:nvPr>
            <p:ph idx="2" type="sldImg"/>
          </p:nvPr>
        </p:nvSpPr>
        <p:spPr>
          <a:xfrm>
            <a:off x="1254125" y="719138"/>
            <a:ext cx="4794250" cy="3595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7" name="Shape 1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8" name="Shape 1348"/>
          <p:cNvSpPr txBox="1"/>
          <p:nvPr>
            <p:ph idx="1" type="body"/>
          </p:nvPr>
        </p:nvSpPr>
        <p:spPr>
          <a:xfrm>
            <a:off x="973137" y="4554537"/>
            <a:ext cx="5356225" cy="43148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114300" lvl="0" marL="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9" name="Shape 1349"/>
          <p:cNvSpPr/>
          <p:nvPr>
            <p:ph idx="2" type="sldImg"/>
          </p:nvPr>
        </p:nvSpPr>
        <p:spPr>
          <a:xfrm>
            <a:off x="1254125" y="719138"/>
            <a:ext cx="4794250" cy="3595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7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8" name="Shape 1358"/>
          <p:cNvSpPr txBox="1"/>
          <p:nvPr>
            <p:ph idx="1" type="body"/>
          </p:nvPr>
        </p:nvSpPr>
        <p:spPr>
          <a:xfrm>
            <a:off x="973137" y="4554537"/>
            <a:ext cx="5356225" cy="43148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114300" lvl="0" marL="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9" name="Shape 1359"/>
          <p:cNvSpPr/>
          <p:nvPr>
            <p:ph idx="2" type="sldImg"/>
          </p:nvPr>
        </p:nvSpPr>
        <p:spPr>
          <a:xfrm>
            <a:off x="1254125" y="719138"/>
            <a:ext cx="4794250" cy="3595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7" name="Shape 1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8" name="Shape 1368"/>
          <p:cNvSpPr txBox="1"/>
          <p:nvPr>
            <p:ph idx="1" type="body"/>
          </p:nvPr>
        </p:nvSpPr>
        <p:spPr>
          <a:xfrm>
            <a:off x="973137" y="4554537"/>
            <a:ext cx="5356225" cy="43148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114300" lvl="0" marL="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9" name="Shape 1369"/>
          <p:cNvSpPr/>
          <p:nvPr>
            <p:ph idx="2" type="sldImg"/>
          </p:nvPr>
        </p:nvSpPr>
        <p:spPr>
          <a:xfrm>
            <a:off x="1254125" y="719138"/>
            <a:ext cx="4794250" cy="3595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5" name="Shape 1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6" name="Shape 1376"/>
          <p:cNvSpPr txBox="1"/>
          <p:nvPr>
            <p:ph idx="1" type="body"/>
          </p:nvPr>
        </p:nvSpPr>
        <p:spPr>
          <a:xfrm>
            <a:off x="973137" y="4554537"/>
            <a:ext cx="5356225" cy="43148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114300" lvl="0" marL="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7" name="Shape 1377"/>
          <p:cNvSpPr/>
          <p:nvPr>
            <p:ph idx="2" type="sldImg"/>
          </p:nvPr>
        </p:nvSpPr>
        <p:spPr>
          <a:xfrm>
            <a:off x="1254125" y="719138"/>
            <a:ext cx="4794250" cy="3595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7" name="Shape 1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8" name="Shape 1388"/>
          <p:cNvSpPr txBox="1"/>
          <p:nvPr>
            <p:ph idx="1" type="body"/>
          </p:nvPr>
        </p:nvSpPr>
        <p:spPr>
          <a:xfrm>
            <a:off x="973137" y="4554537"/>
            <a:ext cx="5356225" cy="43148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114300" lvl="0" marL="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9" name="Shape 1389"/>
          <p:cNvSpPr/>
          <p:nvPr>
            <p:ph idx="2" type="sldImg"/>
          </p:nvPr>
        </p:nvSpPr>
        <p:spPr>
          <a:xfrm>
            <a:off x="1254125" y="719138"/>
            <a:ext cx="4794250" cy="3595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9" name="Shape 1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0" name="Shape 1400"/>
          <p:cNvSpPr txBox="1"/>
          <p:nvPr>
            <p:ph idx="1" type="body"/>
          </p:nvPr>
        </p:nvSpPr>
        <p:spPr>
          <a:xfrm>
            <a:off x="973137" y="4554537"/>
            <a:ext cx="5356225" cy="43148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114300" lvl="0" marL="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1" name="Shape 1401"/>
          <p:cNvSpPr/>
          <p:nvPr>
            <p:ph idx="2" type="sldImg"/>
          </p:nvPr>
        </p:nvSpPr>
        <p:spPr>
          <a:xfrm>
            <a:off x="1254125" y="719138"/>
            <a:ext cx="4794250" cy="3595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1" name="Shape 1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2" name="Shape 1412"/>
          <p:cNvSpPr txBox="1"/>
          <p:nvPr>
            <p:ph idx="1" type="body"/>
          </p:nvPr>
        </p:nvSpPr>
        <p:spPr>
          <a:xfrm>
            <a:off x="973137" y="4554537"/>
            <a:ext cx="5356225" cy="43148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114300" lvl="0" marL="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3" name="Shape 1413"/>
          <p:cNvSpPr/>
          <p:nvPr>
            <p:ph idx="2" type="sldImg"/>
          </p:nvPr>
        </p:nvSpPr>
        <p:spPr>
          <a:xfrm>
            <a:off x="1254125" y="719138"/>
            <a:ext cx="4794250" cy="3595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0" name="Shape 1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1" name="Shape 1421"/>
          <p:cNvSpPr txBox="1"/>
          <p:nvPr>
            <p:ph idx="1" type="body"/>
          </p:nvPr>
        </p:nvSpPr>
        <p:spPr>
          <a:xfrm>
            <a:off x="973137" y="4554537"/>
            <a:ext cx="5356225" cy="43148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114300" lvl="0" marL="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2" name="Shape 1422"/>
          <p:cNvSpPr/>
          <p:nvPr>
            <p:ph idx="2" type="sldImg"/>
          </p:nvPr>
        </p:nvSpPr>
        <p:spPr>
          <a:xfrm>
            <a:off x="1254125" y="719138"/>
            <a:ext cx="4794250" cy="3595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1" name="Shape 1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2" name="Shape 1432"/>
          <p:cNvSpPr txBox="1"/>
          <p:nvPr>
            <p:ph idx="1" type="body"/>
          </p:nvPr>
        </p:nvSpPr>
        <p:spPr>
          <a:xfrm>
            <a:off x="973137" y="4554537"/>
            <a:ext cx="5356225" cy="43148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114300" lvl="0" marL="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3" name="Shape 1433"/>
          <p:cNvSpPr/>
          <p:nvPr>
            <p:ph idx="2" type="sldImg"/>
          </p:nvPr>
        </p:nvSpPr>
        <p:spPr>
          <a:xfrm>
            <a:off x="1254125" y="719138"/>
            <a:ext cx="4794250" cy="3595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3" name="Shape 1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4" name="Shape 1444"/>
          <p:cNvSpPr txBox="1"/>
          <p:nvPr>
            <p:ph idx="1" type="body"/>
          </p:nvPr>
        </p:nvSpPr>
        <p:spPr>
          <a:xfrm>
            <a:off x="973137" y="4554537"/>
            <a:ext cx="5356225" cy="43148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114300" lvl="0" marL="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5" name="Shape 1445"/>
          <p:cNvSpPr/>
          <p:nvPr>
            <p:ph idx="2" type="sldImg"/>
          </p:nvPr>
        </p:nvSpPr>
        <p:spPr>
          <a:xfrm>
            <a:off x="1254125" y="719138"/>
            <a:ext cx="4794250" cy="3595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/>
          <p:nvPr>
            <p:ph idx="1" type="body"/>
          </p:nvPr>
        </p:nvSpPr>
        <p:spPr>
          <a:xfrm>
            <a:off x="973137" y="4554537"/>
            <a:ext cx="5356225" cy="43148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114300" lvl="0" marL="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Shape 192"/>
          <p:cNvSpPr/>
          <p:nvPr>
            <p:ph idx="2" type="sldImg"/>
          </p:nvPr>
        </p:nvSpPr>
        <p:spPr>
          <a:xfrm>
            <a:off x="1254125" y="719138"/>
            <a:ext cx="4794250" cy="3595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1" name="Shape 1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2" name="Shape 1452"/>
          <p:cNvSpPr txBox="1"/>
          <p:nvPr>
            <p:ph idx="1" type="body"/>
          </p:nvPr>
        </p:nvSpPr>
        <p:spPr>
          <a:xfrm>
            <a:off x="973137" y="4554537"/>
            <a:ext cx="5356225" cy="4314825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53" name="Shape 1453"/>
          <p:cNvSpPr/>
          <p:nvPr>
            <p:ph idx="2" type="sldImg"/>
          </p:nvPr>
        </p:nvSpPr>
        <p:spPr>
          <a:xfrm>
            <a:off x="1254125" y="719137"/>
            <a:ext cx="4794250" cy="3595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0" name="Shape 1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Shape 1461"/>
          <p:cNvSpPr txBox="1"/>
          <p:nvPr>
            <p:ph idx="1" type="body"/>
          </p:nvPr>
        </p:nvSpPr>
        <p:spPr>
          <a:xfrm>
            <a:off x="973137" y="4554537"/>
            <a:ext cx="5356225" cy="43148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114300" lvl="0" marL="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2" name="Shape 1462"/>
          <p:cNvSpPr/>
          <p:nvPr>
            <p:ph idx="2" type="sldImg"/>
          </p:nvPr>
        </p:nvSpPr>
        <p:spPr>
          <a:xfrm>
            <a:off x="1254125" y="719138"/>
            <a:ext cx="4794250" cy="3595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8" name="Shape 1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9" name="Shape 1469"/>
          <p:cNvSpPr txBox="1"/>
          <p:nvPr>
            <p:ph idx="1" type="body"/>
          </p:nvPr>
        </p:nvSpPr>
        <p:spPr>
          <a:xfrm>
            <a:off x="973137" y="4554537"/>
            <a:ext cx="5356225" cy="43148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114300" lvl="0" marL="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0" name="Shape 1470"/>
          <p:cNvSpPr/>
          <p:nvPr>
            <p:ph idx="2" type="sldImg"/>
          </p:nvPr>
        </p:nvSpPr>
        <p:spPr>
          <a:xfrm>
            <a:off x="1254125" y="719138"/>
            <a:ext cx="4794250" cy="3595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0" name="Shape 1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1" name="Shape 1481"/>
          <p:cNvSpPr txBox="1"/>
          <p:nvPr>
            <p:ph idx="1" type="body"/>
          </p:nvPr>
        </p:nvSpPr>
        <p:spPr>
          <a:xfrm>
            <a:off x="973137" y="4554537"/>
            <a:ext cx="5356225" cy="43148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114300" lvl="0" marL="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2" name="Shape 1482"/>
          <p:cNvSpPr/>
          <p:nvPr>
            <p:ph idx="2" type="sldImg"/>
          </p:nvPr>
        </p:nvSpPr>
        <p:spPr>
          <a:xfrm>
            <a:off x="1254125" y="719138"/>
            <a:ext cx="4794250" cy="3595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1" name="Shape 1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2" name="Shape 1492"/>
          <p:cNvSpPr txBox="1"/>
          <p:nvPr>
            <p:ph idx="1" type="body"/>
          </p:nvPr>
        </p:nvSpPr>
        <p:spPr>
          <a:xfrm>
            <a:off x="973137" y="4554537"/>
            <a:ext cx="5356225" cy="43148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114300" lvl="0" marL="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3" name="Shape 1493"/>
          <p:cNvSpPr/>
          <p:nvPr>
            <p:ph idx="2" type="sldImg"/>
          </p:nvPr>
        </p:nvSpPr>
        <p:spPr>
          <a:xfrm>
            <a:off x="1254125" y="719138"/>
            <a:ext cx="4794250" cy="3595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2" name="Shape 1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3" name="Shape 1503"/>
          <p:cNvSpPr txBox="1"/>
          <p:nvPr>
            <p:ph idx="1" type="body"/>
          </p:nvPr>
        </p:nvSpPr>
        <p:spPr>
          <a:xfrm>
            <a:off x="973137" y="4554537"/>
            <a:ext cx="5356225" cy="43148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114300" lvl="0" marL="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4" name="Shape 1504"/>
          <p:cNvSpPr/>
          <p:nvPr>
            <p:ph idx="2" type="sldImg"/>
          </p:nvPr>
        </p:nvSpPr>
        <p:spPr>
          <a:xfrm>
            <a:off x="1254125" y="719138"/>
            <a:ext cx="4794250" cy="3595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3" name="Shape 1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4" name="Shape 1514"/>
          <p:cNvSpPr txBox="1"/>
          <p:nvPr>
            <p:ph idx="1" type="body"/>
          </p:nvPr>
        </p:nvSpPr>
        <p:spPr>
          <a:xfrm>
            <a:off x="973137" y="4554537"/>
            <a:ext cx="5356225" cy="43148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114300" lvl="0" marL="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5" name="Shape 1515"/>
          <p:cNvSpPr/>
          <p:nvPr>
            <p:ph idx="2" type="sldImg"/>
          </p:nvPr>
        </p:nvSpPr>
        <p:spPr>
          <a:xfrm>
            <a:off x="1254125" y="719138"/>
            <a:ext cx="4794250" cy="3595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9" name="Shape 1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0" name="Shape 1520"/>
          <p:cNvSpPr txBox="1"/>
          <p:nvPr>
            <p:ph idx="1" type="body"/>
          </p:nvPr>
        </p:nvSpPr>
        <p:spPr>
          <a:xfrm>
            <a:off x="973137" y="4554537"/>
            <a:ext cx="5356225" cy="43148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114300" lvl="0" marL="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1" name="Shape 1521"/>
          <p:cNvSpPr/>
          <p:nvPr>
            <p:ph idx="2" type="sldImg"/>
          </p:nvPr>
        </p:nvSpPr>
        <p:spPr>
          <a:xfrm>
            <a:off x="1254125" y="719138"/>
            <a:ext cx="4794250" cy="3595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/>
          <p:nvPr>
            <p:ph idx="1" type="body"/>
          </p:nvPr>
        </p:nvSpPr>
        <p:spPr>
          <a:xfrm>
            <a:off x="973137" y="4554537"/>
            <a:ext cx="5356225" cy="43148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114300" lvl="0" marL="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Shape 199"/>
          <p:cNvSpPr/>
          <p:nvPr>
            <p:ph idx="2" type="sldImg"/>
          </p:nvPr>
        </p:nvSpPr>
        <p:spPr>
          <a:xfrm>
            <a:off x="1254125" y="719138"/>
            <a:ext cx="4794250" cy="3595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/>
          <p:nvPr>
            <p:ph idx="1" type="body"/>
          </p:nvPr>
        </p:nvSpPr>
        <p:spPr>
          <a:xfrm>
            <a:off x="973137" y="4554537"/>
            <a:ext cx="5356225" cy="43148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114300" lvl="0" marL="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Shape 206"/>
          <p:cNvSpPr/>
          <p:nvPr>
            <p:ph idx="2" type="sldImg"/>
          </p:nvPr>
        </p:nvSpPr>
        <p:spPr>
          <a:xfrm>
            <a:off x="1254125" y="719138"/>
            <a:ext cx="4794250" cy="3595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/>
          <p:nvPr>
            <p:ph idx="1" type="body"/>
          </p:nvPr>
        </p:nvSpPr>
        <p:spPr>
          <a:xfrm>
            <a:off x="973137" y="4554537"/>
            <a:ext cx="5356225" cy="43148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114300" lvl="0" marL="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Shape 231"/>
          <p:cNvSpPr/>
          <p:nvPr>
            <p:ph idx="2" type="sldImg"/>
          </p:nvPr>
        </p:nvSpPr>
        <p:spPr>
          <a:xfrm>
            <a:off x="1254125" y="719138"/>
            <a:ext cx="4794250" cy="3595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/>
          <p:nvPr>
            <p:ph idx="1" type="body"/>
          </p:nvPr>
        </p:nvSpPr>
        <p:spPr>
          <a:xfrm>
            <a:off x="973137" y="4554537"/>
            <a:ext cx="5356225" cy="43148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114300" lvl="0" marL="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Shape 240"/>
          <p:cNvSpPr/>
          <p:nvPr>
            <p:ph idx="2" type="sldImg"/>
          </p:nvPr>
        </p:nvSpPr>
        <p:spPr>
          <a:xfrm>
            <a:off x="1254125" y="719138"/>
            <a:ext cx="4794250" cy="3595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/>
          <p:nvPr>
            <p:ph idx="1" type="body"/>
          </p:nvPr>
        </p:nvSpPr>
        <p:spPr>
          <a:xfrm>
            <a:off x="973137" y="4554537"/>
            <a:ext cx="5356225" cy="43148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114300" lvl="0" marL="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Shape 253"/>
          <p:cNvSpPr/>
          <p:nvPr>
            <p:ph idx="2" type="sldImg"/>
          </p:nvPr>
        </p:nvSpPr>
        <p:spPr>
          <a:xfrm>
            <a:off x="1254125" y="719138"/>
            <a:ext cx="4794250" cy="3595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/>
          <p:nvPr>
            <p:ph idx="1" type="body"/>
          </p:nvPr>
        </p:nvSpPr>
        <p:spPr>
          <a:xfrm>
            <a:off x="973137" y="4554537"/>
            <a:ext cx="5356225" cy="43148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114300" lvl="0" marL="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Shape 266"/>
          <p:cNvSpPr/>
          <p:nvPr>
            <p:ph idx="2" type="sldImg"/>
          </p:nvPr>
        </p:nvSpPr>
        <p:spPr>
          <a:xfrm>
            <a:off x="1254125" y="719138"/>
            <a:ext cx="4794250" cy="3595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idx="1" type="body"/>
          </p:nvPr>
        </p:nvSpPr>
        <p:spPr>
          <a:xfrm>
            <a:off x="973137" y="4554537"/>
            <a:ext cx="5356225" cy="43148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114300" lvl="0" marL="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Shape 93"/>
          <p:cNvSpPr/>
          <p:nvPr>
            <p:ph idx="2" type="sldImg"/>
          </p:nvPr>
        </p:nvSpPr>
        <p:spPr>
          <a:xfrm>
            <a:off x="1254125" y="719138"/>
            <a:ext cx="4794250" cy="3595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/>
          <p:nvPr>
            <p:ph idx="1" type="body"/>
          </p:nvPr>
        </p:nvSpPr>
        <p:spPr>
          <a:xfrm>
            <a:off x="973137" y="4554537"/>
            <a:ext cx="5356225" cy="43148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114300" lvl="0" marL="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Shape 279"/>
          <p:cNvSpPr/>
          <p:nvPr>
            <p:ph idx="2" type="sldImg"/>
          </p:nvPr>
        </p:nvSpPr>
        <p:spPr>
          <a:xfrm>
            <a:off x="1254125" y="719138"/>
            <a:ext cx="4794250" cy="3595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/>
          <p:nvPr>
            <p:ph idx="1" type="body"/>
          </p:nvPr>
        </p:nvSpPr>
        <p:spPr>
          <a:xfrm>
            <a:off x="973137" y="4554537"/>
            <a:ext cx="5356225" cy="43148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114300" lvl="0" marL="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Shape 293"/>
          <p:cNvSpPr/>
          <p:nvPr>
            <p:ph idx="2" type="sldImg"/>
          </p:nvPr>
        </p:nvSpPr>
        <p:spPr>
          <a:xfrm>
            <a:off x="1254125" y="719138"/>
            <a:ext cx="4794250" cy="3595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 txBox="1"/>
          <p:nvPr>
            <p:ph idx="1" type="body"/>
          </p:nvPr>
        </p:nvSpPr>
        <p:spPr>
          <a:xfrm>
            <a:off x="973137" y="4554537"/>
            <a:ext cx="5356225" cy="43148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114300" lvl="0" marL="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Shape 307"/>
          <p:cNvSpPr/>
          <p:nvPr>
            <p:ph idx="2" type="sldImg"/>
          </p:nvPr>
        </p:nvSpPr>
        <p:spPr>
          <a:xfrm>
            <a:off x="1254125" y="719138"/>
            <a:ext cx="4794250" cy="3595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 txBox="1"/>
          <p:nvPr>
            <p:ph idx="1" type="body"/>
          </p:nvPr>
        </p:nvSpPr>
        <p:spPr>
          <a:xfrm>
            <a:off x="973137" y="4554537"/>
            <a:ext cx="5356225" cy="43148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114300" lvl="0" marL="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Shape 320"/>
          <p:cNvSpPr/>
          <p:nvPr>
            <p:ph idx="2" type="sldImg"/>
          </p:nvPr>
        </p:nvSpPr>
        <p:spPr>
          <a:xfrm>
            <a:off x="1254125" y="719138"/>
            <a:ext cx="4794250" cy="3595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 txBox="1"/>
          <p:nvPr>
            <p:ph idx="1" type="body"/>
          </p:nvPr>
        </p:nvSpPr>
        <p:spPr>
          <a:xfrm>
            <a:off x="973137" y="4554537"/>
            <a:ext cx="5356225" cy="43148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114300" lvl="0" marL="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Shape 333"/>
          <p:cNvSpPr/>
          <p:nvPr>
            <p:ph idx="2" type="sldImg"/>
          </p:nvPr>
        </p:nvSpPr>
        <p:spPr>
          <a:xfrm>
            <a:off x="1254125" y="719138"/>
            <a:ext cx="4794250" cy="3595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hape 361"/>
          <p:cNvSpPr txBox="1"/>
          <p:nvPr>
            <p:ph idx="1" type="body"/>
          </p:nvPr>
        </p:nvSpPr>
        <p:spPr>
          <a:xfrm>
            <a:off x="973137" y="4554537"/>
            <a:ext cx="5356225" cy="43148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114300" lvl="0" marL="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Shape 362"/>
          <p:cNvSpPr/>
          <p:nvPr>
            <p:ph idx="2" type="sldImg"/>
          </p:nvPr>
        </p:nvSpPr>
        <p:spPr>
          <a:xfrm>
            <a:off x="1254125" y="719138"/>
            <a:ext cx="4794250" cy="3595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hape 378"/>
          <p:cNvSpPr txBox="1"/>
          <p:nvPr>
            <p:ph idx="1" type="body"/>
          </p:nvPr>
        </p:nvSpPr>
        <p:spPr>
          <a:xfrm>
            <a:off x="973137" y="4554537"/>
            <a:ext cx="5356225" cy="43148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114300" lvl="0" marL="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Shape 379"/>
          <p:cNvSpPr/>
          <p:nvPr>
            <p:ph idx="2" type="sldImg"/>
          </p:nvPr>
        </p:nvSpPr>
        <p:spPr>
          <a:xfrm>
            <a:off x="1254125" y="719138"/>
            <a:ext cx="4794250" cy="3595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Shape 388"/>
          <p:cNvSpPr txBox="1"/>
          <p:nvPr>
            <p:ph idx="1" type="body"/>
          </p:nvPr>
        </p:nvSpPr>
        <p:spPr>
          <a:xfrm>
            <a:off x="973137" y="4554537"/>
            <a:ext cx="5356225" cy="43148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114300" lvl="0" marL="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Shape 389"/>
          <p:cNvSpPr/>
          <p:nvPr>
            <p:ph idx="2" type="sldImg"/>
          </p:nvPr>
        </p:nvSpPr>
        <p:spPr>
          <a:xfrm>
            <a:off x="1254125" y="719138"/>
            <a:ext cx="4794250" cy="3595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Shape 398"/>
          <p:cNvSpPr txBox="1"/>
          <p:nvPr>
            <p:ph idx="1" type="body"/>
          </p:nvPr>
        </p:nvSpPr>
        <p:spPr>
          <a:xfrm>
            <a:off x="973137" y="4554537"/>
            <a:ext cx="5356225" cy="43148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114300" lvl="0" marL="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Shape 399"/>
          <p:cNvSpPr/>
          <p:nvPr>
            <p:ph idx="2" type="sldImg"/>
          </p:nvPr>
        </p:nvSpPr>
        <p:spPr>
          <a:xfrm>
            <a:off x="1254125" y="719138"/>
            <a:ext cx="4794250" cy="3595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Shape 408"/>
          <p:cNvSpPr txBox="1"/>
          <p:nvPr>
            <p:ph idx="1" type="body"/>
          </p:nvPr>
        </p:nvSpPr>
        <p:spPr>
          <a:xfrm>
            <a:off x="973137" y="4554537"/>
            <a:ext cx="5356225" cy="43148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114300" lvl="0" marL="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Shape 409"/>
          <p:cNvSpPr/>
          <p:nvPr>
            <p:ph idx="2" type="sldImg"/>
          </p:nvPr>
        </p:nvSpPr>
        <p:spPr>
          <a:xfrm>
            <a:off x="1254125" y="719138"/>
            <a:ext cx="4794250" cy="3595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idx="1" type="body"/>
          </p:nvPr>
        </p:nvSpPr>
        <p:spPr>
          <a:xfrm>
            <a:off x="973137" y="4554537"/>
            <a:ext cx="5356225" cy="43148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114300" lvl="0" marL="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Shape 102"/>
          <p:cNvSpPr/>
          <p:nvPr>
            <p:ph idx="2" type="sldImg"/>
          </p:nvPr>
        </p:nvSpPr>
        <p:spPr>
          <a:xfrm>
            <a:off x="1254125" y="719138"/>
            <a:ext cx="4794250" cy="3595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Shape 418"/>
          <p:cNvSpPr txBox="1"/>
          <p:nvPr>
            <p:ph idx="1" type="body"/>
          </p:nvPr>
        </p:nvSpPr>
        <p:spPr>
          <a:xfrm>
            <a:off x="973137" y="4554537"/>
            <a:ext cx="5356225" cy="43148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114300" lvl="0" marL="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Shape 419"/>
          <p:cNvSpPr/>
          <p:nvPr>
            <p:ph idx="2" type="sldImg"/>
          </p:nvPr>
        </p:nvSpPr>
        <p:spPr>
          <a:xfrm>
            <a:off x="1254125" y="719138"/>
            <a:ext cx="4794250" cy="3595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Shape 428"/>
          <p:cNvSpPr txBox="1"/>
          <p:nvPr>
            <p:ph idx="1" type="body"/>
          </p:nvPr>
        </p:nvSpPr>
        <p:spPr>
          <a:xfrm>
            <a:off x="973137" y="4554537"/>
            <a:ext cx="5356225" cy="43148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114300" lvl="0" marL="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Shape 429"/>
          <p:cNvSpPr/>
          <p:nvPr>
            <p:ph idx="2" type="sldImg"/>
          </p:nvPr>
        </p:nvSpPr>
        <p:spPr>
          <a:xfrm>
            <a:off x="1254125" y="719138"/>
            <a:ext cx="4794250" cy="3595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Shape 438"/>
          <p:cNvSpPr txBox="1"/>
          <p:nvPr>
            <p:ph idx="1" type="body"/>
          </p:nvPr>
        </p:nvSpPr>
        <p:spPr>
          <a:xfrm>
            <a:off x="973137" y="4554537"/>
            <a:ext cx="5356225" cy="43148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114300" lvl="0" marL="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Shape 439"/>
          <p:cNvSpPr/>
          <p:nvPr>
            <p:ph idx="2" type="sldImg"/>
          </p:nvPr>
        </p:nvSpPr>
        <p:spPr>
          <a:xfrm>
            <a:off x="1254125" y="719138"/>
            <a:ext cx="4794250" cy="3595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Shape 467"/>
          <p:cNvSpPr txBox="1"/>
          <p:nvPr>
            <p:ph idx="1" type="body"/>
          </p:nvPr>
        </p:nvSpPr>
        <p:spPr>
          <a:xfrm>
            <a:off x="973137" y="4554537"/>
            <a:ext cx="5356225" cy="43148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114300" lvl="0" marL="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Shape 468"/>
          <p:cNvSpPr/>
          <p:nvPr>
            <p:ph idx="2" type="sldImg"/>
          </p:nvPr>
        </p:nvSpPr>
        <p:spPr>
          <a:xfrm>
            <a:off x="1254125" y="719138"/>
            <a:ext cx="4794250" cy="3595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Shape 478"/>
          <p:cNvSpPr txBox="1"/>
          <p:nvPr>
            <p:ph idx="1" type="body"/>
          </p:nvPr>
        </p:nvSpPr>
        <p:spPr>
          <a:xfrm>
            <a:off x="973137" y="4554537"/>
            <a:ext cx="5356225" cy="43148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114300" lvl="0" marL="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Shape 479"/>
          <p:cNvSpPr/>
          <p:nvPr>
            <p:ph idx="2" type="sldImg"/>
          </p:nvPr>
        </p:nvSpPr>
        <p:spPr>
          <a:xfrm>
            <a:off x="1254125" y="719138"/>
            <a:ext cx="4794250" cy="3595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Shape 488"/>
          <p:cNvSpPr txBox="1"/>
          <p:nvPr>
            <p:ph idx="1" type="body"/>
          </p:nvPr>
        </p:nvSpPr>
        <p:spPr>
          <a:xfrm>
            <a:off x="973137" y="4554537"/>
            <a:ext cx="5356225" cy="43148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114300" lvl="0" marL="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Shape 489"/>
          <p:cNvSpPr/>
          <p:nvPr>
            <p:ph idx="2" type="sldImg"/>
          </p:nvPr>
        </p:nvSpPr>
        <p:spPr>
          <a:xfrm>
            <a:off x="1254125" y="719138"/>
            <a:ext cx="4794250" cy="3595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Shape 496"/>
          <p:cNvSpPr txBox="1"/>
          <p:nvPr>
            <p:ph idx="1" type="body"/>
          </p:nvPr>
        </p:nvSpPr>
        <p:spPr>
          <a:xfrm>
            <a:off x="973137" y="4554537"/>
            <a:ext cx="5356225" cy="43148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114300" lvl="0" marL="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Shape 497"/>
          <p:cNvSpPr/>
          <p:nvPr>
            <p:ph idx="2" type="sldImg"/>
          </p:nvPr>
        </p:nvSpPr>
        <p:spPr>
          <a:xfrm>
            <a:off x="1254125" y="719138"/>
            <a:ext cx="4794250" cy="3595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Shape 508"/>
          <p:cNvSpPr txBox="1"/>
          <p:nvPr>
            <p:ph idx="1" type="body"/>
          </p:nvPr>
        </p:nvSpPr>
        <p:spPr>
          <a:xfrm>
            <a:off x="973137" y="4554537"/>
            <a:ext cx="5356225" cy="43148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114300" lvl="0" marL="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Shape 509"/>
          <p:cNvSpPr/>
          <p:nvPr>
            <p:ph idx="2" type="sldImg"/>
          </p:nvPr>
        </p:nvSpPr>
        <p:spPr>
          <a:xfrm>
            <a:off x="1254125" y="719138"/>
            <a:ext cx="4794250" cy="3595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Shape 516"/>
          <p:cNvSpPr txBox="1"/>
          <p:nvPr>
            <p:ph idx="1" type="body"/>
          </p:nvPr>
        </p:nvSpPr>
        <p:spPr>
          <a:xfrm>
            <a:off x="973137" y="4554537"/>
            <a:ext cx="5356225" cy="43148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114300" lvl="0" marL="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Shape 517"/>
          <p:cNvSpPr/>
          <p:nvPr>
            <p:ph idx="2" type="sldImg"/>
          </p:nvPr>
        </p:nvSpPr>
        <p:spPr>
          <a:xfrm>
            <a:off x="1254125" y="719138"/>
            <a:ext cx="4794250" cy="3595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Shape 526"/>
          <p:cNvSpPr txBox="1"/>
          <p:nvPr>
            <p:ph idx="1" type="body"/>
          </p:nvPr>
        </p:nvSpPr>
        <p:spPr>
          <a:xfrm>
            <a:off x="973137" y="4554537"/>
            <a:ext cx="5356225" cy="43148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114300" lvl="0" marL="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7" name="Shape 527"/>
          <p:cNvSpPr/>
          <p:nvPr>
            <p:ph idx="2" type="sldImg"/>
          </p:nvPr>
        </p:nvSpPr>
        <p:spPr>
          <a:xfrm>
            <a:off x="1254125" y="719138"/>
            <a:ext cx="4794250" cy="3595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idx="1" type="body"/>
          </p:nvPr>
        </p:nvSpPr>
        <p:spPr>
          <a:xfrm>
            <a:off x="973137" y="4554537"/>
            <a:ext cx="5356225" cy="43148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114300" lvl="0" marL="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Shape 110"/>
          <p:cNvSpPr/>
          <p:nvPr>
            <p:ph idx="2" type="sldImg"/>
          </p:nvPr>
        </p:nvSpPr>
        <p:spPr>
          <a:xfrm>
            <a:off x="1254125" y="719138"/>
            <a:ext cx="4794250" cy="3595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Shape 535"/>
          <p:cNvSpPr txBox="1"/>
          <p:nvPr>
            <p:ph idx="1" type="body"/>
          </p:nvPr>
        </p:nvSpPr>
        <p:spPr>
          <a:xfrm>
            <a:off x="973137" y="4554537"/>
            <a:ext cx="5356225" cy="43148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114300" lvl="0" marL="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6" name="Shape 536"/>
          <p:cNvSpPr/>
          <p:nvPr>
            <p:ph idx="2" type="sldImg"/>
          </p:nvPr>
        </p:nvSpPr>
        <p:spPr>
          <a:xfrm>
            <a:off x="1254125" y="719138"/>
            <a:ext cx="4794250" cy="3595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Shape 543"/>
          <p:cNvSpPr txBox="1"/>
          <p:nvPr>
            <p:ph idx="1" type="body"/>
          </p:nvPr>
        </p:nvSpPr>
        <p:spPr>
          <a:xfrm>
            <a:off x="973137" y="4554537"/>
            <a:ext cx="5356225" cy="43148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114300" lvl="0" marL="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Shape 544"/>
          <p:cNvSpPr/>
          <p:nvPr>
            <p:ph idx="2" type="sldImg"/>
          </p:nvPr>
        </p:nvSpPr>
        <p:spPr>
          <a:xfrm>
            <a:off x="1254125" y="719138"/>
            <a:ext cx="4794250" cy="3595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Shape 571"/>
          <p:cNvSpPr txBox="1"/>
          <p:nvPr>
            <p:ph idx="1" type="body"/>
          </p:nvPr>
        </p:nvSpPr>
        <p:spPr>
          <a:xfrm>
            <a:off x="973137" y="4554537"/>
            <a:ext cx="5356225" cy="4314825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72" name="Shape 572"/>
          <p:cNvSpPr/>
          <p:nvPr>
            <p:ph idx="2" type="sldImg"/>
          </p:nvPr>
        </p:nvSpPr>
        <p:spPr>
          <a:xfrm>
            <a:off x="1254125" y="719137"/>
            <a:ext cx="4794250" cy="3595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Shape 578"/>
          <p:cNvSpPr txBox="1"/>
          <p:nvPr>
            <p:ph idx="1" type="body"/>
          </p:nvPr>
        </p:nvSpPr>
        <p:spPr>
          <a:xfrm>
            <a:off x="973137" y="4554537"/>
            <a:ext cx="5356225" cy="4314825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79" name="Shape 579"/>
          <p:cNvSpPr/>
          <p:nvPr>
            <p:ph idx="2" type="sldImg"/>
          </p:nvPr>
        </p:nvSpPr>
        <p:spPr>
          <a:xfrm>
            <a:off x="1254125" y="719137"/>
            <a:ext cx="4794250" cy="3595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Shape 585"/>
          <p:cNvSpPr txBox="1"/>
          <p:nvPr>
            <p:ph idx="1" type="body"/>
          </p:nvPr>
        </p:nvSpPr>
        <p:spPr>
          <a:xfrm>
            <a:off x="973137" y="4554537"/>
            <a:ext cx="5356225" cy="43148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114300" lvl="0" marL="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6" name="Shape 586"/>
          <p:cNvSpPr/>
          <p:nvPr>
            <p:ph idx="2" type="sldImg"/>
          </p:nvPr>
        </p:nvSpPr>
        <p:spPr>
          <a:xfrm>
            <a:off x="1254125" y="719138"/>
            <a:ext cx="4794250" cy="3595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Shape 599"/>
          <p:cNvSpPr txBox="1"/>
          <p:nvPr>
            <p:ph idx="1" type="body"/>
          </p:nvPr>
        </p:nvSpPr>
        <p:spPr>
          <a:xfrm>
            <a:off x="973137" y="4554537"/>
            <a:ext cx="5356225" cy="43148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114300" lvl="0" marL="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0" name="Shape 600"/>
          <p:cNvSpPr/>
          <p:nvPr>
            <p:ph idx="2" type="sldImg"/>
          </p:nvPr>
        </p:nvSpPr>
        <p:spPr>
          <a:xfrm>
            <a:off x="1254125" y="719138"/>
            <a:ext cx="4794250" cy="3595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Shape 611"/>
          <p:cNvSpPr txBox="1"/>
          <p:nvPr>
            <p:ph idx="1" type="body"/>
          </p:nvPr>
        </p:nvSpPr>
        <p:spPr>
          <a:xfrm>
            <a:off x="973137" y="4554537"/>
            <a:ext cx="5356225" cy="43148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114300" lvl="0" marL="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2" name="Shape 612"/>
          <p:cNvSpPr/>
          <p:nvPr>
            <p:ph idx="2" type="sldImg"/>
          </p:nvPr>
        </p:nvSpPr>
        <p:spPr>
          <a:xfrm>
            <a:off x="1254125" y="719138"/>
            <a:ext cx="4794250" cy="3595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Shape 623"/>
          <p:cNvSpPr txBox="1"/>
          <p:nvPr>
            <p:ph idx="1" type="body"/>
          </p:nvPr>
        </p:nvSpPr>
        <p:spPr>
          <a:xfrm>
            <a:off x="973137" y="4554537"/>
            <a:ext cx="5356225" cy="43148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114300" lvl="0" marL="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4" name="Shape 624"/>
          <p:cNvSpPr/>
          <p:nvPr>
            <p:ph idx="2" type="sldImg"/>
          </p:nvPr>
        </p:nvSpPr>
        <p:spPr>
          <a:xfrm>
            <a:off x="1254125" y="719138"/>
            <a:ext cx="4794250" cy="3595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4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Shape 635"/>
          <p:cNvSpPr txBox="1"/>
          <p:nvPr>
            <p:ph idx="1" type="body"/>
          </p:nvPr>
        </p:nvSpPr>
        <p:spPr>
          <a:xfrm>
            <a:off x="973137" y="4554537"/>
            <a:ext cx="5356225" cy="43148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114300" lvl="0" marL="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6" name="Shape 636"/>
          <p:cNvSpPr/>
          <p:nvPr>
            <p:ph idx="2" type="sldImg"/>
          </p:nvPr>
        </p:nvSpPr>
        <p:spPr>
          <a:xfrm>
            <a:off x="1254125" y="719138"/>
            <a:ext cx="4794250" cy="3595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Shape 644"/>
          <p:cNvSpPr txBox="1"/>
          <p:nvPr>
            <p:ph idx="1" type="body"/>
          </p:nvPr>
        </p:nvSpPr>
        <p:spPr>
          <a:xfrm>
            <a:off x="973137" y="4554537"/>
            <a:ext cx="5356225" cy="43148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114300" lvl="0" marL="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5" name="Shape 645"/>
          <p:cNvSpPr/>
          <p:nvPr>
            <p:ph idx="2" type="sldImg"/>
          </p:nvPr>
        </p:nvSpPr>
        <p:spPr>
          <a:xfrm>
            <a:off x="1254125" y="719138"/>
            <a:ext cx="4794250" cy="3595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idx="1" type="body"/>
          </p:nvPr>
        </p:nvSpPr>
        <p:spPr>
          <a:xfrm>
            <a:off x="973137" y="4554537"/>
            <a:ext cx="5356225" cy="43148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114300" lvl="0" marL="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Shape 121"/>
          <p:cNvSpPr/>
          <p:nvPr>
            <p:ph idx="2" type="sldImg"/>
          </p:nvPr>
        </p:nvSpPr>
        <p:spPr>
          <a:xfrm>
            <a:off x="1254125" y="719138"/>
            <a:ext cx="4794250" cy="3595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5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Shape 656"/>
          <p:cNvSpPr txBox="1"/>
          <p:nvPr>
            <p:ph idx="1" type="body"/>
          </p:nvPr>
        </p:nvSpPr>
        <p:spPr>
          <a:xfrm>
            <a:off x="973137" y="4554537"/>
            <a:ext cx="5356225" cy="43148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114300" lvl="0" marL="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7" name="Shape 657"/>
          <p:cNvSpPr/>
          <p:nvPr>
            <p:ph idx="2" type="sldImg"/>
          </p:nvPr>
        </p:nvSpPr>
        <p:spPr>
          <a:xfrm>
            <a:off x="1254125" y="719138"/>
            <a:ext cx="4794250" cy="3595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7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Shape 668"/>
          <p:cNvSpPr txBox="1"/>
          <p:nvPr>
            <p:ph idx="1" type="body"/>
          </p:nvPr>
        </p:nvSpPr>
        <p:spPr>
          <a:xfrm>
            <a:off x="973137" y="4554537"/>
            <a:ext cx="5356225" cy="43148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114300" lvl="0" marL="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9" name="Shape 669"/>
          <p:cNvSpPr/>
          <p:nvPr>
            <p:ph idx="2" type="sldImg"/>
          </p:nvPr>
        </p:nvSpPr>
        <p:spPr>
          <a:xfrm>
            <a:off x="1254125" y="719138"/>
            <a:ext cx="4794250" cy="3595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9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Shape 680"/>
          <p:cNvSpPr txBox="1"/>
          <p:nvPr>
            <p:ph idx="1" type="body"/>
          </p:nvPr>
        </p:nvSpPr>
        <p:spPr>
          <a:xfrm>
            <a:off x="973137" y="4554537"/>
            <a:ext cx="5356225" cy="43148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114300" lvl="0" marL="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1" name="Shape 681"/>
          <p:cNvSpPr/>
          <p:nvPr>
            <p:ph idx="2" type="sldImg"/>
          </p:nvPr>
        </p:nvSpPr>
        <p:spPr>
          <a:xfrm>
            <a:off x="1254125" y="719138"/>
            <a:ext cx="4794250" cy="3595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Shape 692"/>
          <p:cNvSpPr txBox="1"/>
          <p:nvPr>
            <p:ph idx="1" type="body"/>
          </p:nvPr>
        </p:nvSpPr>
        <p:spPr>
          <a:xfrm>
            <a:off x="973137" y="4554537"/>
            <a:ext cx="5356225" cy="43148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114300" lvl="0" marL="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3" name="Shape 693"/>
          <p:cNvSpPr/>
          <p:nvPr>
            <p:ph idx="2" type="sldImg"/>
          </p:nvPr>
        </p:nvSpPr>
        <p:spPr>
          <a:xfrm>
            <a:off x="1254125" y="719138"/>
            <a:ext cx="4794250" cy="3595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9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Shape 710"/>
          <p:cNvSpPr txBox="1"/>
          <p:nvPr>
            <p:ph idx="1" type="body"/>
          </p:nvPr>
        </p:nvSpPr>
        <p:spPr>
          <a:xfrm>
            <a:off x="973137" y="4554537"/>
            <a:ext cx="5356225" cy="43148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114300" lvl="0" marL="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1" name="Shape 711"/>
          <p:cNvSpPr/>
          <p:nvPr>
            <p:ph idx="2" type="sldImg"/>
          </p:nvPr>
        </p:nvSpPr>
        <p:spPr>
          <a:xfrm>
            <a:off x="1254125" y="719138"/>
            <a:ext cx="4794250" cy="3595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2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Shape 723"/>
          <p:cNvSpPr txBox="1"/>
          <p:nvPr>
            <p:ph idx="1" type="body"/>
          </p:nvPr>
        </p:nvSpPr>
        <p:spPr>
          <a:xfrm>
            <a:off x="973137" y="4554537"/>
            <a:ext cx="5356225" cy="43148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114300" lvl="0" marL="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4" name="Shape 724"/>
          <p:cNvSpPr/>
          <p:nvPr>
            <p:ph idx="2" type="sldImg"/>
          </p:nvPr>
        </p:nvSpPr>
        <p:spPr>
          <a:xfrm>
            <a:off x="1254125" y="719138"/>
            <a:ext cx="4794250" cy="3595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3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Shape 734"/>
          <p:cNvSpPr txBox="1"/>
          <p:nvPr>
            <p:ph idx="1" type="body"/>
          </p:nvPr>
        </p:nvSpPr>
        <p:spPr>
          <a:xfrm>
            <a:off x="973137" y="4554537"/>
            <a:ext cx="5356225" cy="43148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114300" lvl="0" marL="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5" name="Shape 735"/>
          <p:cNvSpPr/>
          <p:nvPr>
            <p:ph idx="2" type="sldImg"/>
          </p:nvPr>
        </p:nvSpPr>
        <p:spPr>
          <a:xfrm>
            <a:off x="1254125" y="719138"/>
            <a:ext cx="4794250" cy="3595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5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Shape 746"/>
          <p:cNvSpPr txBox="1"/>
          <p:nvPr>
            <p:ph idx="1" type="body"/>
          </p:nvPr>
        </p:nvSpPr>
        <p:spPr>
          <a:xfrm>
            <a:off x="973137" y="4554537"/>
            <a:ext cx="5356225" cy="4314825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47" name="Shape 747"/>
          <p:cNvSpPr/>
          <p:nvPr>
            <p:ph idx="2" type="sldImg"/>
          </p:nvPr>
        </p:nvSpPr>
        <p:spPr>
          <a:xfrm>
            <a:off x="1254125" y="719137"/>
            <a:ext cx="4794250" cy="3595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2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Shape 753"/>
          <p:cNvSpPr txBox="1"/>
          <p:nvPr>
            <p:ph idx="1" type="body"/>
          </p:nvPr>
        </p:nvSpPr>
        <p:spPr>
          <a:xfrm>
            <a:off x="973137" y="4554537"/>
            <a:ext cx="5356225" cy="43148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114300" lvl="0" marL="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4" name="Shape 754"/>
          <p:cNvSpPr/>
          <p:nvPr>
            <p:ph idx="2" type="sldImg"/>
          </p:nvPr>
        </p:nvSpPr>
        <p:spPr>
          <a:xfrm>
            <a:off x="1254125" y="719138"/>
            <a:ext cx="4794250" cy="3595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0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Shape 761"/>
          <p:cNvSpPr txBox="1"/>
          <p:nvPr>
            <p:ph idx="1" type="body"/>
          </p:nvPr>
        </p:nvSpPr>
        <p:spPr>
          <a:xfrm>
            <a:off x="973137" y="4554537"/>
            <a:ext cx="5356225" cy="43148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114300" lvl="0" marL="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2" name="Shape 762"/>
          <p:cNvSpPr/>
          <p:nvPr>
            <p:ph idx="2" type="sldImg"/>
          </p:nvPr>
        </p:nvSpPr>
        <p:spPr>
          <a:xfrm>
            <a:off x="1254125" y="719138"/>
            <a:ext cx="4794250" cy="3595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>
            <p:ph idx="1" type="body"/>
          </p:nvPr>
        </p:nvSpPr>
        <p:spPr>
          <a:xfrm>
            <a:off x="973137" y="4554537"/>
            <a:ext cx="5356225" cy="43148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114300" lvl="0" marL="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Shape 132"/>
          <p:cNvSpPr/>
          <p:nvPr>
            <p:ph idx="2" type="sldImg"/>
          </p:nvPr>
        </p:nvSpPr>
        <p:spPr>
          <a:xfrm>
            <a:off x="1254125" y="719138"/>
            <a:ext cx="4794250" cy="3595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3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Shape 774"/>
          <p:cNvSpPr txBox="1"/>
          <p:nvPr>
            <p:ph idx="1" type="body"/>
          </p:nvPr>
        </p:nvSpPr>
        <p:spPr>
          <a:xfrm>
            <a:off x="973137" y="4554537"/>
            <a:ext cx="5356225" cy="43148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114300" lvl="0" marL="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5" name="Shape 775"/>
          <p:cNvSpPr/>
          <p:nvPr>
            <p:ph idx="2" type="sldImg"/>
          </p:nvPr>
        </p:nvSpPr>
        <p:spPr>
          <a:xfrm>
            <a:off x="1254125" y="719138"/>
            <a:ext cx="4794250" cy="3595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3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Shape 784"/>
          <p:cNvSpPr txBox="1"/>
          <p:nvPr>
            <p:ph idx="1" type="body"/>
          </p:nvPr>
        </p:nvSpPr>
        <p:spPr>
          <a:xfrm>
            <a:off x="973137" y="4554537"/>
            <a:ext cx="5356225" cy="43148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114300" lvl="0" marL="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5" name="Shape 785"/>
          <p:cNvSpPr/>
          <p:nvPr>
            <p:ph idx="2" type="sldImg"/>
          </p:nvPr>
        </p:nvSpPr>
        <p:spPr>
          <a:xfrm>
            <a:off x="1254125" y="719138"/>
            <a:ext cx="4794250" cy="3595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Shape 792"/>
          <p:cNvSpPr txBox="1"/>
          <p:nvPr>
            <p:ph idx="1" type="body"/>
          </p:nvPr>
        </p:nvSpPr>
        <p:spPr>
          <a:xfrm>
            <a:off x="973137" y="4554537"/>
            <a:ext cx="5356225" cy="43148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114300" lvl="0" marL="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3" name="Shape 793"/>
          <p:cNvSpPr/>
          <p:nvPr>
            <p:ph idx="2" type="sldImg"/>
          </p:nvPr>
        </p:nvSpPr>
        <p:spPr>
          <a:xfrm>
            <a:off x="1254125" y="719138"/>
            <a:ext cx="4794250" cy="3595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9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Shape 800"/>
          <p:cNvSpPr txBox="1"/>
          <p:nvPr>
            <p:ph idx="1" type="body"/>
          </p:nvPr>
        </p:nvSpPr>
        <p:spPr>
          <a:xfrm>
            <a:off x="973137" y="4554537"/>
            <a:ext cx="5356225" cy="43148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114300" lvl="0" marL="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1" name="Shape 801"/>
          <p:cNvSpPr/>
          <p:nvPr>
            <p:ph idx="2" type="sldImg"/>
          </p:nvPr>
        </p:nvSpPr>
        <p:spPr>
          <a:xfrm>
            <a:off x="1254125" y="719138"/>
            <a:ext cx="4794250" cy="3595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7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Shape 808"/>
          <p:cNvSpPr txBox="1"/>
          <p:nvPr>
            <p:ph idx="1" type="body"/>
          </p:nvPr>
        </p:nvSpPr>
        <p:spPr>
          <a:xfrm>
            <a:off x="973137" y="4554537"/>
            <a:ext cx="5356225" cy="43148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114300" lvl="0" marL="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9" name="Shape 809"/>
          <p:cNvSpPr/>
          <p:nvPr>
            <p:ph idx="2" type="sldImg"/>
          </p:nvPr>
        </p:nvSpPr>
        <p:spPr>
          <a:xfrm>
            <a:off x="1254125" y="719138"/>
            <a:ext cx="4794250" cy="3595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5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Shape 816"/>
          <p:cNvSpPr txBox="1"/>
          <p:nvPr>
            <p:ph idx="1" type="body"/>
          </p:nvPr>
        </p:nvSpPr>
        <p:spPr>
          <a:xfrm>
            <a:off x="973137" y="4554537"/>
            <a:ext cx="5356225" cy="43148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114300" lvl="0" marL="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7" name="Shape 817"/>
          <p:cNvSpPr/>
          <p:nvPr>
            <p:ph idx="2" type="sldImg"/>
          </p:nvPr>
        </p:nvSpPr>
        <p:spPr>
          <a:xfrm>
            <a:off x="1254125" y="719138"/>
            <a:ext cx="4794250" cy="3595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3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Shape 824"/>
          <p:cNvSpPr txBox="1"/>
          <p:nvPr>
            <p:ph idx="1" type="body"/>
          </p:nvPr>
        </p:nvSpPr>
        <p:spPr>
          <a:xfrm>
            <a:off x="973137" y="4554537"/>
            <a:ext cx="5356225" cy="43148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114300" lvl="0" marL="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5" name="Shape 825"/>
          <p:cNvSpPr/>
          <p:nvPr>
            <p:ph idx="2" type="sldImg"/>
          </p:nvPr>
        </p:nvSpPr>
        <p:spPr>
          <a:xfrm>
            <a:off x="1254125" y="719138"/>
            <a:ext cx="4794250" cy="3595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Shape 832"/>
          <p:cNvSpPr txBox="1"/>
          <p:nvPr>
            <p:ph idx="1" type="body"/>
          </p:nvPr>
        </p:nvSpPr>
        <p:spPr>
          <a:xfrm>
            <a:off x="973137" y="4554537"/>
            <a:ext cx="5356225" cy="43148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114300" lvl="0" marL="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3" name="Shape 833"/>
          <p:cNvSpPr/>
          <p:nvPr>
            <p:ph idx="2" type="sldImg"/>
          </p:nvPr>
        </p:nvSpPr>
        <p:spPr>
          <a:xfrm>
            <a:off x="1254125" y="719138"/>
            <a:ext cx="4794250" cy="3595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9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Shape 840"/>
          <p:cNvSpPr txBox="1"/>
          <p:nvPr>
            <p:ph idx="1" type="body"/>
          </p:nvPr>
        </p:nvSpPr>
        <p:spPr>
          <a:xfrm>
            <a:off x="973137" y="4554537"/>
            <a:ext cx="5356225" cy="43148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114300" lvl="0" marL="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1" name="Shape 841"/>
          <p:cNvSpPr/>
          <p:nvPr>
            <p:ph idx="2" type="sldImg"/>
          </p:nvPr>
        </p:nvSpPr>
        <p:spPr>
          <a:xfrm>
            <a:off x="1254125" y="719138"/>
            <a:ext cx="4794250" cy="3595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7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Shape 848"/>
          <p:cNvSpPr txBox="1"/>
          <p:nvPr>
            <p:ph idx="1" type="body"/>
          </p:nvPr>
        </p:nvSpPr>
        <p:spPr>
          <a:xfrm>
            <a:off x="973137" y="4554537"/>
            <a:ext cx="5356225" cy="43148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114300" lvl="0" marL="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9" name="Shape 849"/>
          <p:cNvSpPr/>
          <p:nvPr>
            <p:ph idx="2" type="sldImg"/>
          </p:nvPr>
        </p:nvSpPr>
        <p:spPr>
          <a:xfrm>
            <a:off x="1254125" y="719138"/>
            <a:ext cx="4794250" cy="3595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>
            <p:ph idx="1" type="body"/>
          </p:nvPr>
        </p:nvSpPr>
        <p:spPr>
          <a:xfrm>
            <a:off x="973137" y="4554537"/>
            <a:ext cx="5356225" cy="43148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114300" lvl="0" marL="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Shape 140"/>
          <p:cNvSpPr/>
          <p:nvPr>
            <p:ph idx="2" type="sldImg"/>
          </p:nvPr>
        </p:nvSpPr>
        <p:spPr>
          <a:xfrm>
            <a:off x="1254125" y="719138"/>
            <a:ext cx="4794250" cy="3595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7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Shape 858"/>
          <p:cNvSpPr txBox="1"/>
          <p:nvPr>
            <p:ph idx="1" type="body"/>
          </p:nvPr>
        </p:nvSpPr>
        <p:spPr>
          <a:xfrm>
            <a:off x="973137" y="4554537"/>
            <a:ext cx="5356225" cy="43148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114300" lvl="0" marL="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9" name="Shape 859"/>
          <p:cNvSpPr/>
          <p:nvPr>
            <p:ph idx="2" type="sldImg"/>
          </p:nvPr>
        </p:nvSpPr>
        <p:spPr>
          <a:xfrm>
            <a:off x="1254125" y="719138"/>
            <a:ext cx="4794250" cy="3595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7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Shape 868"/>
          <p:cNvSpPr txBox="1"/>
          <p:nvPr>
            <p:ph idx="1" type="body"/>
          </p:nvPr>
        </p:nvSpPr>
        <p:spPr>
          <a:xfrm>
            <a:off x="973137" y="4554537"/>
            <a:ext cx="5356225" cy="4314825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69" name="Shape 869"/>
          <p:cNvSpPr/>
          <p:nvPr>
            <p:ph idx="2" type="sldImg"/>
          </p:nvPr>
        </p:nvSpPr>
        <p:spPr>
          <a:xfrm>
            <a:off x="1254125" y="719137"/>
            <a:ext cx="4794250" cy="3595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4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Shape 875"/>
          <p:cNvSpPr txBox="1"/>
          <p:nvPr>
            <p:ph idx="1" type="body"/>
          </p:nvPr>
        </p:nvSpPr>
        <p:spPr>
          <a:xfrm>
            <a:off x="973137" y="4554537"/>
            <a:ext cx="5356225" cy="43148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114300" lvl="0" marL="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6" name="Shape 876"/>
          <p:cNvSpPr/>
          <p:nvPr>
            <p:ph idx="2" type="sldImg"/>
          </p:nvPr>
        </p:nvSpPr>
        <p:spPr>
          <a:xfrm>
            <a:off x="1254125" y="719138"/>
            <a:ext cx="4794250" cy="3595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3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Shape 884"/>
          <p:cNvSpPr txBox="1"/>
          <p:nvPr>
            <p:ph idx="1" type="body"/>
          </p:nvPr>
        </p:nvSpPr>
        <p:spPr>
          <a:xfrm>
            <a:off x="973137" y="4554537"/>
            <a:ext cx="5356225" cy="43148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114300" lvl="0" marL="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5" name="Shape 885"/>
          <p:cNvSpPr/>
          <p:nvPr>
            <p:ph idx="2" type="sldImg"/>
          </p:nvPr>
        </p:nvSpPr>
        <p:spPr>
          <a:xfrm>
            <a:off x="1254125" y="719138"/>
            <a:ext cx="4794250" cy="3595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3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Shape 894"/>
          <p:cNvSpPr txBox="1"/>
          <p:nvPr>
            <p:ph idx="1" type="body"/>
          </p:nvPr>
        </p:nvSpPr>
        <p:spPr>
          <a:xfrm>
            <a:off x="973137" y="4554537"/>
            <a:ext cx="5356225" cy="43148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114300" lvl="0" marL="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5" name="Shape 895"/>
          <p:cNvSpPr/>
          <p:nvPr>
            <p:ph idx="2" type="sldImg"/>
          </p:nvPr>
        </p:nvSpPr>
        <p:spPr>
          <a:xfrm>
            <a:off x="1254125" y="719138"/>
            <a:ext cx="4794250" cy="3595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3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Shape 904"/>
          <p:cNvSpPr txBox="1"/>
          <p:nvPr>
            <p:ph idx="1" type="body"/>
          </p:nvPr>
        </p:nvSpPr>
        <p:spPr>
          <a:xfrm>
            <a:off x="973137" y="4554537"/>
            <a:ext cx="5356225" cy="43148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114300" lvl="0" marL="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5" name="Shape 905"/>
          <p:cNvSpPr/>
          <p:nvPr>
            <p:ph idx="2" type="sldImg"/>
          </p:nvPr>
        </p:nvSpPr>
        <p:spPr>
          <a:xfrm>
            <a:off x="1254125" y="719138"/>
            <a:ext cx="4794250" cy="3595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2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Shape 913"/>
          <p:cNvSpPr txBox="1"/>
          <p:nvPr>
            <p:ph idx="1" type="body"/>
          </p:nvPr>
        </p:nvSpPr>
        <p:spPr>
          <a:xfrm>
            <a:off x="973137" y="4554537"/>
            <a:ext cx="5356225" cy="43148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114300" lvl="0" marL="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4" name="Shape 914"/>
          <p:cNvSpPr/>
          <p:nvPr>
            <p:ph idx="2" type="sldImg"/>
          </p:nvPr>
        </p:nvSpPr>
        <p:spPr>
          <a:xfrm>
            <a:off x="1254125" y="719138"/>
            <a:ext cx="4794250" cy="3595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0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Shape 921"/>
          <p:cNvSpPr txBox="1"/>
          <p:nvPr>
            <p:ph idx="1" type="body"/>
          </p:nvPr>
        </p:nvSpPr>
        <p:spPr>
          <a:xfrm>
            <a:off x="973137" y="4554537"/>
            <a:ext cx="5356225" cy="4314825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22" name="Shape 922"/>
          <p:cNvSpPr/>
          <p:nvPr>
            <p:ph idx="2" type="sldImg"/>
          </p:nvPr>
        </p:nvSpPr>
        <p:spPr>
          <a:xfrm>
            <a:off x="1254125" y="719137"/>
            <a:ext cx="4794250" cy="3595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8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Shape 929"/>
          <p:cNvSpPr txBox="1"/>
          <p:nvPr>
            <p:ph idx="1" type="body"/>
          </p:nvPr>
        </p:nvSpPr>
        <p:spPr>
          <a:xfrm>
            <a:off x="973137" y="4554537"/>
            <a:ext cx="5356225" cy="43148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114300" lvl="0" marL="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0" name="Shape 930"/>
          <p:cNvSpPr/>
          <p:nvPr>
            <p:ph idx="2" type="sldImg"/>
          </p:nvPr>
        </p:nvSpPr>
        <p:spPr>
          <a:xfrm>
            <a:off x="1254125" y="719138"/>
            <a:ext cx="4794250" cy="3595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7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Shape 938"/>
          <p:cNvSpPr txBox="1"/>
          <p:nvPr>
            <p:ph idx="1" type="body"/>
          </p:nvPr>
        </p:nvSpPr>
        <p:spPr>
          <a:xfrm>
            <a:off x="973137" y="4554537"/>
            <a:ext cx="5356225" cy="43148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114300" lvl="0" marL="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9" name="Shape 939"/>
          <p:cNvSpPr/>
          <p:nvPr>
            <p:ph idx="2" type="sldImg"/>
          </p:nvPr>
        </p:nvSpPr>
        <p:spPr>
          <a:xfrm>
            <a:off x="1254125" y="719138"/>
            <a:ext cx="4794250" cy="3595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/>
          <p:nvPr>
            <p:ph idx="1" type="body"/>
          </p:nvPr>
        </p:nvSpPr>
        <p:spPr>
          <a:xfrm>
            <a:off x="973137" y="4554537"/>
            <a:ext cx="5356225" cy="43148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114300" lvl="0" marL="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Shape 148"/>
          <p:cNvSpPr/>
          <p:nvPr>
            <p:ph idx="2" type="sldImg"/>
          </p:nvPr>
        </p:nvSpPr>
        <p:spPr>
          <a:xfrm>
            <a:off x="1254125" y="719138"/>
            <a:ext cx="4794250" cy="3595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6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Shape 947"/>
          <p:cNvSpPr txBox="1"/>
          <p:nvPr>
            <p:ph idx="1" type="body"/>
          </p:nvPr>
        </p:nvSpPr>
        <p:spPr>
          <a:xfrm>
            <a:off x="973137" y="4554537"/>
            <a:ext cx="5356225" cy="43148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114300" lvl="0" marL="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8" name="Shape 948"/>
          <p:cNvSpPr/>
          <p:nvPr>
            <p:ph idx="2" type="sldImg"/>
          </p:nvPr>
        </p:nvSpPr>
        <p:spPr>
          <a:xfrm>
            <a:off x="1254125" y="719138"/>
            <a:ext cx="4794250" cy="3595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5" name="Shape 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" name="Shape 956"/>
          <p:cNvSpPr txBox="1"/>
          <p:nvPr>
            <p:ph idx="1" type="body"/>
          </p:nvPr>
        </p:nvSpPr>
        <p:spPr>
          <a:xfrm>
            <a:off x="973137" y="4554537"/>
            <a:ext cx="5356225" cy="43148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114300" lvl="0" marL="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7" name="Shape 957"/>
          <p:cNvSpPr/>
          <p:nvPr>
            <p:ph idx="2" type="sldImg"/>
          </p:nvPr>
        </p:nvSpPr>
        <p:spPr>
          <a:xfrm>
            <a:off x="1254125" y="719138"/>
            <a:ext cx="4794250" cy="3595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3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Shape 964"/>
          <p:cNvSpPr txBox="1"/>
          <p:nvPr>
            <p:ph idx="1" type="body"/>
          </p:nvPr>
        </p:nvSpPr>
        <p:spPr>
          <a:xfrm>
            <a:off x="973137" y="4554537"/>
            <a:ext cx="5356225" cy="43148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114300" lvl="0" marL="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5" name="Shape 965"/>
          <p:cNvSpPr/>
          <p:nvPr>
            <p:ph idx="2" type="sldImg"/>
          </p:nvPr>
        </p:nvSpPr>
        <p:spPr>
          <a:xfrm>
            <a:off x="1254125" y="719138"/>
            <a:ext cx="4794250" cy="3595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Shape 972"/>
          <p:cNvSpPr txBox="1"/>
          <p:nvPr>
            <p:ph idx="1" type="body"/>
          </p:nvPr>
        </p:nvSpPr>
        <p:spPr>
          <a:xfrm>
            <a:off x="973137" y="4554537"/>
            <a:ext cx="5356225" cy="43148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114300" lvl="0" marL="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3" name="Shape 973"/>
          <p:cNvSpPr/>
          <p:nvPr>
            <p:ph idx="2" type="sldImg"/>
          </p:nvPr>
        </p:nvSpPr>
        <p:spPr>
          <a:xfrm>
            <a:off x="1254125" y="719138"/>
            <a:ext cx="4794250" cy="3595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0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Shape 981"/>
          <p:cNvSpPr txBox="1"/>
          <p:nvPr>
            <p:ph idx="1" type="body"/>
          </p:nvPr>
        </p:nvSpPr>
        <p:spPr>
          <a:xfrm>
            <a:off x="973137" y="4554537"/>
            <a:ext cx="5356225" cy="43148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114300" lvl="0" marL="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2" name="Shape 982"/>
          <p:cNvSpPr/>
          <p:nvPr>
            <p:ph idx="2" type="sldImg"/>
          </p:nvPr>
        </p:nvSpPr>
        <p:spPr>
          <a:xfrm>
            <a:off x="1254125" y="719138"/>
            <a:ext cx="4794250" cy="3595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9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Shape 990"/>
          <p:cNvSpPr txBox="1"/>
          <p:nvPr>
            <p:ph idx="1" type="body"/>
          </p:nvPr>
        </p:nvSpPr>
        <p:spPr>
          <a:xfrm>
            <a:off x="973137" y="4554537"/>
            <a:ext cx="5356225" cy="43148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114300" lvl="0" marL="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1" name="Shape 991"/>
          <p:cNvSpPr/>
          <p:nvPr>
            <p:ph idx="2" type="sldImg"/>
          </p:nvPr>
        </p:nvSpPr>
        <p:spPr>
          <a:xfrm>
            <a:off x="1254125" y="719138"/>
            <a:ext cx="4794250" cy="3595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8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Shape 999"/>
          <p:cNvSpPr txBox="1"/>
          <p:nvPr>
            <p:ph idx="1" type="body"/>
          </p:nvPr>
        </p:nvSpPr>
        <p:spPr>
          <a:xfrm>
            <a:off x="973137" y="4554537"/>
            <a:ext cx="5356225" cy="43148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114300" lvl="0" marL="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0" name="Shape 1000"/>
          <p:cNvSpPr/>
          <p:nvPr>
            <p:ph idx="2" type="sldImg"/>
          </p:nvPr>
        </p:nvSpPr>
        <p:spPr>
          <a:xfrm>
            <a:off x="1254125" y="719138"/>
            <a:ext cx="4794250" cy="3595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7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Shape 1008"/>
          <p:cNvSpPr txBox="1"/>
          <p:nvPr>
            <p:ph idx="1" type="body"/>
          </p:nvPr>
        </p:nvSpPr>
        <p:spPr>
          <a:xfrm>
            <a:off x="973137" y="4554537"/>
            <a:ext cx="5356225" cy="43148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114300" lvl="0" marL="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9" name="Shape 1009"/>
          <p:cNvSpPr/>
          <p:nvPr>
            <p:ph idx="2" type="sldImg"/>
          </p:nvPr>
        </p:nvSpPr>
        <p:spPr>
          <a:xfrm>
            <a:off x="1254125" y="719138"/>
            <a:ext cx="4794250" cy="3595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4" name="Shape 1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" name="Shape 1015"/>
          <p:cNvSpPr txBox="1"/>
          <p:nvPr>
            <p:ph idx="1" type="body"/>
          </p:nvPr>
        </p:nvSpPr>
        <p:spPr>
          <a:xfrm>
            <a:off x="973137" y="4554537"/>
            <a:ext cx="5356225" cy="43148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114300" lvl="0" marL="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6" name="Shape 1016"/>
          <p:cNvSpPr/>
          <p:nvPr>
            <p:ph idx="2" type="sldImg"/>
          </p:nvPr>
        </p:nvSpPr>
        <p:spPr>
          <a:xfrm>
            <a:off x="1254125" y="719138"/>
            <a:ext cx="4794250" cy="3595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4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Shape 1025"/>
          <p:cNvSpPr txBox="1"/>
          <p:nvPr>
            <p:ph idx="1" type="body"/>
          </p:nvPr>
        </p:nvSpPr>
        <p:spPr>
          <a:xfrm>
            <a:off x="973137" y="4554537"/>
            <a:ext cx="5356225" cy="43148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114300" lvl="0" marL="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6" name="Shape 1026"/>
          <p:cNvSpPr/>
          <p:nvPr>
            <p:ph idx="2" type="sldImg"/>
          </p:nvPr>
        </p:nvSpPr>
        <p:spPr>
          <a:xfrm>
            <a:off x="1254125" y="719138"/>
            <a:ext cx="4794250" cy="3595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/>
          <p:nvPr>
            <p:ph idx="1" type="body"/>
          </p:nvPr>
        </p:nvSpPr>
        <p:spPr>
          <a:xfrm>
            <a:off x="973137" y="4554537"/>
            <a:ext cx="5356225" cy="43148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114300" lvl="0" marL="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Shape 156"/>
          <p:cNvSpPr/>
          <p:nvPr>
            <p:ph idx="2" type="sldImg"/>
          </p:nvPr>
        </p:nvSpPr>
        <p:spPr>
          <a:xfrm>
            <a:off x="1254125" y="719138"/>
            <a:ext cx="4794250" cy="3595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6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Shape 1037"/>
          <p:cNvSpPr txBox="1"/>
          <p:nvPr>
            <p:ph idx="1" type="body"/>
          </p:nvPr>
        </p:nvSpPr>
        <p:spPr>
          <a:xfrm>
            <a:off x="973137" y="4554537"/>
            <a:ext cx="5356225" cy="43148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114300" lvl="0" marL="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8" name="Shape 1038"/>
          <p:cNvSpPr/>
          <p:nvPr>
            <p:ph idx="2" type="sldImg"/>
          </p:nvPr>
        </p:nvSpPr>
        <p:spPr>
          <a:xfrm>
            <a:off x="1254125" y="719138"/>
            <a:ext cx="4794250" cy="3595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8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Shape 1049"/>
          <p:cNvSpPr txBox="1"/>
          <p:nvPr>
            <p:ph idx="1" type="body"/>
          </p:nvPr>
        </p:nvSpPr>
        <p:spPr>
          <a:xfrm>
            <a:off x="973137" y="4554537"/>
            <a:ext cx="5356225" cy="43148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114300" lvl="0" marL="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0" name="Shape 1050"/>
          <p:cNvSpPr/>
          <p:nvPr>
            <p:ph idx="2" type="sldImg"/>
          </p:nvPr>
        </p:nvSpPr>
        <p:spPr>
          <a:xfrm>
            <a:off x="1254125" y="719138"/>
            <a:ext cx="4794250" cy="3595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5" name="Shape 1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Shape 1056"/>
          <p:cNvSpPr txBox="1"/>
          <p:nvPr>
            <p:ph idx="1" type="body"/>
          </p:nvPr>
        </p:nvSpPr>
        <p:spPr>
          <a:xfrm>
            <a:off x="973137" y="4554537"/>
            <a:ext cx="5356225" cy="43148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114300" lvl="0" marL="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7" name="Shape 1057"/>
          <p:cNvSpPr/>
          <p:nvPr>
            <p:ph idx="2" type="sldImg"/>
          </p:nvPr>
        </p:nvSpPr>
        <p:spPr>
          <a:xfrm>
            <a:off x="1254125" y="719138"/>
            <a:ext cx="4794250" cy="3595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6" name="Shape 1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Shape 1067"/>
          <p:cNvSpPr txBox="1"/>
          <p:nvPr>
            <p:ph idx="1" type="body"/>
          </p:nvPr>
        </p:nvSpPr>
        <p:spPr>
          <a:xfrm>
            <a:off x="973137" y="4554537"/>
            <a:ext cx="5356225" cy="43148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114300" lvl="0" marL="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8" name="Shape 1068"/>
          <p:cNvSpPr/>
          <p:nvPr>
            <p:ph idx="2" type="sldImg"/>
          </p:nvPr>
        </p:nvSpPr>
        <p:spPr>
          <a:xfrm>
            <a:off x="1254125" y="719138"/>
            <a:ext cx="4794250" cy="3595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7" name="Shape 1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" name="Shape 1078"/>
          <p:cNvSpPr txBox="1"/>
          <p:nvPr>
            <p:ph idx="1" type="body"/>
          </p:nvPr>
        </p:nvSpPr>
        <p:spPr>
          <a:xfrm>
            <a:off x="973137" y="4554537"/>
            <a:ext cx="5356225" cy="43148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114300" lvl="0" marL="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9" name="Shape 1079"/>
          <p:cNvSpPr/>
          <p:nvPr>
            <p:ph idx="2" type="sldImg"/>
          </p:nvPr>
        </p:nvSpPr>
        <p:spPr>
          <a:xfrm>
            <a:off x="1254125" y="719138"/>
            <a:ext cx="4794250" cy="3595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8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" name="Shape 1089"/>
          <p:cNvSpPr txBox="1"/>
          <p:nvPr>
            <p:ph idx="1" type="body"/>
          </p:nvPr>
        </p:nvSpPr>
        <p:spPr>
          <a:xfrm>
            <a:off x="973137" y="4554537"/>
            <a:ext cx="5356225" cy="43148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114300" lvl="0" marL="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0" name="Shape 1090"/>
          <p:cNvSpPr/>
          <p:nvPr>
            <p:ph idx="2" type="sldImg"/>
          </p:nvPr>
        </p:nvSpPr>
        <p:spPr>
          <a:xfrm>
            <a:off x="1254125" y="719138"/>
            <a:ext cx="4794250" cy="3595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9" name="Shape 1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Shape 1100"/>
          <p:cNvSpPr txBox="1"/>
          <p:nvPr>
            <p:ph idx="1" type="body"/>
          </p:nvPr>
        </p:nvSpPr>
        <p:spPr>
          <a:xfrm>
            <a:off x="973137" y="4554537"/>
            <a:ext cx="5356225" cy="43148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114300" lvl="0" marL="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1" name="Shape 1101"/>
          <p:cNvSpPr/>
          <p:nvPr>
            <p:ph idx="2" type="sldImg"/>
          </p:nvPr>
        </p:nvSpPr>
        <p:spPr>
          <a:xfrm>
            <a:off x="1254125" y="719138"/>
            <a:ext cx="4794250" cy="3595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3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" name="Shape 1114"/>
          <p:cNvSpPr txBox="1"/>
          <p:nvPr>
            <p:ph idx="1" type="body"/>
          </p:nvPr>
        </p:nvSpPr>
        <p:spPr>
          <a:xfrm>
            <a:off x="973137" y="4554537"/>
            <a:ext cx="5356225" cy="43148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114300" lvl="0" marL="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5" name="Shape 1115"/>
          <p:cNvSpPr/>
          <p:nvPr>
            <p:ph idx="2" type="sldImg"/>
          </p:nvPr>
        </p:nvSpPr>
        <p:spPr>
          <a:xfrm>
            <a:off x="1254125" y="719138"/>
            <a:ext cx="4794250" cy="3595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4" name="Shape 1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" name="Shape 1125"/>
          <p:cNvSpPr txBox="1"/>
          <p:nvPr>
            <p:ph idx="1" type="body"/>
          </p:nvPr>
        </p:nvSpPr>
        <p:spPr>
          <a:xfrm>
            <a:off x="973137" y="4554537"/>
            <a:ext cx="5356225" cy="43148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114300" lvl="0" marL="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6" name="Shape 1126"/>
          <p:cNvSpPr/>
          <p:nvPr>
            <p:ph idx="2" type="sldImg"/>
          </p:nvPr>
        </p:nvSpPr>
        <p:spPr>
          <a:xfrm>
            <a:off x="1254125" y="719138"/>
            <a:ext cx="4794250" cy="3595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5" name="Shape 1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" name="Shape 1136"/>
          <p:cNvSpPr txBox="1"/>
          <p:nvPr>
            <p:ph idx="1" type="body"/>
          </p:nvPr>
        </p:nvSpPr>
        <p:spPr>
          <a:xfrm>
            <a:off x="973137" y="4554537"/>
            <a:ext cx="5356225" cy="43148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114300" lvl="0" marL="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7" name="Shape 1137"/>
          <p:cNvSpPr/>
          <p:nvPr>
            <p:ph idx="2" type="sldImg"/>
          </p:nvPr>
        </p:nvSpPr>
        <p:spPr>
          <a:xfrm>
            <a:off x="1254125" y="719138"/>
            <a:ext cx="4794250" cy="3595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Tx">
  <p:cSld name="Content with Caption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" type="body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177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1270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76200" lvl="2" marL="1143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25400" lvl="3" marL="1600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25400" lvl="4" marL="2057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25400" lvl="5" marL="2514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25400" lvl="6" marL="2971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25400" lvl="7" marL="3429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25400" lvl="8" marL="3886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2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905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Times New Roman"/>
              <a:buNone/>
            </a:pPr>
            <a:fld id="{00000000-1234-1234-1234-123412341234}" type="slidenum">
              <a:rPr b="1" i="0" lang="en-US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905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Times New Roman"/>
              <a:buNone/>
            </a:pPr>
            <a:fld id="{00000000-1234-1234-1234-123412341234}" type="slidenum">
              <a:rPr b="1" i="0" lang="en-US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" name="Shape 80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Shape 81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905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Times New Roman"/>
              <a:buNone/>
            </a:pPr>
            <a:fld id="{00000000-1234-1234-1234-123412341234}" type="slidenum">
              <a:rPr b="1" i="0" lang="en-US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Obj">
  <p:cSld name="Two Conten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" type="body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1270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762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25400" lvl="2" marL="1143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600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2057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514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971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429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886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2" type="body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1270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762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25400" lvl="2" marL="1143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600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2057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514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971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429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886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905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Times New Roman"/>
              <a:buNone/>
            </a:pPr>
            <a:fld id="{00000000-1234-1234-1234-123412341234}" type="slidenum">
              <a:rPr b="1" i="0" lang="en-US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905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Times New Roman"/>
              <a:buNone/>
            </a:pPr>
            <a:fld id="{00000000-1234-1234-1234-123412341234}" type="slidenum">
              <a:rPr b="1" i="0" lang="en-US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">
  <p:cSld name="Title and Conten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" type="body"/>
          </p:nvPr>
        </p:nvSpPr>
        <p:spPr>
          <a:xfrm>
            <a:off x="628650" y="1825625"/>
            <a:ext cx="788670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1270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762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25400" lvl="2" marL="1143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600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2057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514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971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429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886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905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Times New Roman"/>
              <a:buNone/>
            </a:pPr>
            <a:fld id="{00000000-1234-1234-1234-123412341234}" type="slidenum">
              <a:rPr b="1" i="0" lang="en-US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itleAndTx">
  <p:cSld name="Vertical Title and 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/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" type="body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1270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762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25400" lvl="2" marL="1143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600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2057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514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971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429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886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905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Times New Roman"/>
              <a:buNone/>
            </a:pPr>
            <a:fld id="{00000000-1234-1234-1234-123412341234}" type="slidenum">
              <a:rPr b="1" i="0" lang="en-US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x">
  <p:cSld name="Title and Vertical 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" type="body"/>
          </p:nvPr>
        </p:nvSpPr>
        <p:spPr>
          <a:xfrm rot="5400000">
            <a:off x="2396331" y="57943"/>
            <a:ext cx="4351337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1270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762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25400" lvl="2" marL="1143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600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2057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514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971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429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886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905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Times New Roman"/>
              <a:buNone/>
            </a:pPr>
            <a:fld id="{00000000-1234-1234-1234-123412341234}" type="slidenum">
              <a:rPr b="1" i="0" lang="en-US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picTx">
  <p:cSld name="Picture with Caption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Shape 54"/>
          <p:cNvSpPr/>
          <p:nvPr>
            <p:ph idx="2" type="pic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905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Times New Roman"/>
              <a:buNone/>
            </a:pPr>
            <a:fld id="{00000000-1234-1234-1234-123412341234}" type="slidenum">
              <a:rPr b="1" i="0" lang="en-US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905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Times New Roman"/>
              <a:buNone/>
            </a:pPr>
            <a:fld id="{00000000-1234-1234-1234-123412341234}" type="slidenum">
              <a:rPr b="1" i="0" lang="en-US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TxTwoObj">
  <p:cSld name="Comparison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/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2" type="body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1270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762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25400" lvl="2" marL="1143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600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2057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514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971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429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886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3" type="body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4" type="body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1270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762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25400" lvl="2" marL="1143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600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2057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514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971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429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886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905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Times New Roman"/>
              <a:buNone/>
            </a:pPr>
            <a:fld id="{00000000-1234-1234-1234-123412341234}" type="slidenum">
              <a:rPr b="1" i="0" lang="en-US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x="628650" y="1825625"/>
            <a:ext cx="788670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1270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762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25400" lvl="2" marL="1143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600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2057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514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971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429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886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905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Times New Roman"/>
              <a:buNone/>
            </a:pPr>
            <a:fld id="{00000000-1234-1234-1234-123412341234}" type="slidenum">
              <a:rPr b="1" i="0" lang="en-US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jpg"/></Relationships>
</file>

<file path=ppt/slides/_rels/slide10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0.xml"/><Relationship Id="rId3" Type="http://schemas.openxmlformats.org/officeDocument/2006/relationships/image" Target="../media/image44.png"/></Relationships>
</file>

<file path=ppt/slides/_rels/slide10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1.xml"/><Relationship Id="rId3" Type="http://schemas.openxmlformats.org/officeDocument/2006/relationships/image" Target="../media/image44.png"/></Relationships>
</file>

<file path=ppt/slides/_rels/slide10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2.xml"/><Relationship Id="rId3" Type="http://schemas.openxmlformats.org/officeDocument/2006/relationships/image" Target="../media/image44.png"/></Relationships>
</file>

<file path=ppt/slides/_rels/slide10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3.xml"/><Relationship Id="rId3" Type="http://schemas.openxmlformats.org/officeDocument/2006/relationships/image" Target="../media/image44.png"/></Relationships>
</file>

<file path=ppt/slides/_rels/slide10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4.xml"/><Relationship Id="rId3" Type="http://schemas.openxmlformats.org/officeDocument/2006/relationships/image" Target="../media/image44.png"/></Relationships>
</file>

<file path=ppt/slides/_rels/slide10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5.xml"/><Relationship Id="rId3" Type="http://schemas.openxmlformats.org/officeDocument/2006/relationships/image" Target="../media/image44.png"/></Relationships>
</file>

<file path=ppt/slides/_rels/slide10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6.xml"/><Relationship Id="rId3" Type="http://schemas.openxmlformats.org/officeDocument/2006/relationships/image" Target="../media/image45.jpg"/></Relationships>
</file>

<file path=ppt/slides/_rels/slide10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7.xml"/><Relationship Id="rId3" Type="http://schemas.openxmlformats.org/officeDocument/2006/relationships/image" Target="../media/image48.jpg"/></Relationships>
</file>

<file path=ppt/slides/_rels/slide10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8.xml"/><Relationship Id="rId3" Type="http://schemas.openxmlformats.org/officeDocument/2006/relationships/image" Target="../media/image48.jpg"/></Relationships>
</file>

<file path=ppt/slides/_rels/slide10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9.xml"/><Relationship Id="rId3" Type="http://schemas.openxmlformats.org/officeDocument/2006/relationships/image" Target="../media/image50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jpg"/><Relationship Id="rId4" Type="http://schemas.openxmlformats.org/officeDocument/2006/relationships/image" Target="../media/image9.png"/></Relationships>
</file>

<file path=ppt/slides/_rels/slide1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0.xml"/><Relationship Id="rId3" Type="http://schemas.openxmlformats.org/officeDocument/2006/relationships/image" Target="../media/image48.jpg"/></Relationships>
</file>

<file path=ppt/slides/_rels/slide1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1.xml"/><Relationship Id="rId3" Type="http://schemas.openxmlformats.org/officeDocument/2006/relationships/image" Target="../media/image46.jpg"/></Relationships>
</file>

<file path=ppt/slides/_rels/slide1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2.xml"/><Relationship Id="rId3" Type="http://schemas.openxmlformats.org/officeDocument/2006/relationships/image" Target="../media/image48.jpg"/></Relationships>
</file>

<file path=ppt/slides/_rels/slide1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3.xml"/><Relationship Id="rId3" Type="http://schemas.openxmlformats.org/officeDocument/2006/relationships/image" Target="../media/image48.jpg"/></Relationships>
</file>

<file path=ppt/slides/_rels/slide1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4.xml"/><Relationship Id="rId3" Type="http://schemas.openxmlformats.org/officeDocument/2006/relationships/image" Target="../media/image47.png"/></Relationships>
</file>

<file path=ppt/slides/_rels/slide1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5.xml"/><Relationship Id="rId3" Type="http://schemas.openxmlformats.org/officeDocument/2006/relationships/image" Target="../media/image45.jpg"/></Relationships>
</file>

<file path=ppt/slides/_rels/slide1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6.xml"/><Relationship Id="rId3" Type="http://schemas.openxmlformats.org/officeDocument/2006/relationships/image" Target="../media/image48.jpg"/></Relationships>
</file>

<file path=ppt/slides/_rels/slide1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7.xml"/><Relationship Id="rId3" Type="http://schemas.openxmlformats.org/officeDocument/2006/relationships/image" Target="../media/image49.jpg"/></Relationships>
</file>

<file path=ppt/slides/_rels/slide1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8.xml"/><Relationship Id="rId3" Type="http://schemas.openxmlformats.org/officeDocument/2006/relationships/image" Target="../media/image51.jpg"/></Relationships>
</file>

<file path=ppt/slides/_rels/slide1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9.xml"/><Relationship Id="rId3" Type="http://schemas.openxmlformats.org/officeDocument/2006/relationships/image" Target="../media/image5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/Relationships>
</file>

<file path=ppt/slides/_rels/slide1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0.xml"/><Relationship Id="rId3" Type="http://schemas.openxmlformats.org/officeDocument/2006/relationships/image" Target="../media/image56.png"/></Relationships>
</file>

<file path=ppt/slides/_rels/slide1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1.xml"/><Relationship Id="rId3" Type="http://schemas.openxmlformats.org/officeDocument/2006/relationships/image" Target="../media/image56.png"/></Relationships>
</file>

<file path=ppt/slides/_rels/slide1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2.xml"/><Relationship Id="rId3" Type="http://schemas.openxmlformats.org/officeDocument/2006/relationships/image" Target="../media/image54.jpg"/><Relationship Id="rId4" Type="http://schemas.openxmlformats.org/officeDocument/2006/relationships/image" Target="../media/image55.jpg"/></Relationships>
</file>

<file path=ppt/slides/_rels/slide1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3.xml"/><Relationship Id="rId3" Type="http://schemas.openxmlformats.org/officeDocument/2006/relationships/image" Target="../media/image52.png"/></Relationships>
</file>

<file path=ppt/slides/_rels/slide1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4.xml"/><Relationship Id="rId3" Type="http://schemas.openxmlformats.org/officeDocument/2006/relationships/image" Target="../media/image52.png"/></Relationships>
</file>

<file path=ppt/slides/_rels/slide1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5.xml"/><Relationship Id="rId3" Type="http://schemas.openxmlformats.org/officeDocument/2006/relationships/image" Target="../media/image52.png"/></Relationships>
</file>

<file path=ppt/slides/_rels/slide1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6.xml"/><Relationship Id="rId3" Type="http://schemas.openxmlformats.org/officeDocument/2006/relationships/image" Target="../media/image52.png"/></Relationships>
</file>

<file path=ppt/slides/_rels/slide1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7.xml"/><Relationship Id="rId3" Type="http://schemas.openxmlformats.org/officeDocument/2006/relationships/image" Target="../media/image52.png"/></Relationships>
</file>

<file path=ppt/slides/_rels/slide1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8.xml"/><Relationship Id="rId3" Type="http://schemas.openxmlformats.org/officeDocument/2006/relationships/image" Target="../media/image52.png"/></Relationships>
</file>

<file path=ppt/slides/_rels/slide1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9.xml"/><Relationship Id="rId3" Type="http://schemas.openxmlformats.org/officeDocument/2006/relationships/image" Target="../media/image58.png"/><Relationship Id="rId4" Type="http://schemas.openxmlformats.org/officeDocument/2006/relationships/image" Target="../media/image57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jpg"/></Relationships>
</file>

<file path=ppt/slides/_rels/slide1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0.xml"/><Relationship Id="rId3" Type="http://schemas.openxmlformats.org/officeDocument/2006/relationships/image" Target="../media/image60.jpg"/></Relationships>
</file>

<file path=ppt/slides/_rels/slide1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1.xml"/><Relationship Id="rId3" Type="http://schemas.openxmlformats.org/officeDocument/2006/relationships/image" Target="../media/image61.jpg"/></Relationships>
</file>

<file path=ppt/slides/_rels/slide1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2.xml"/><Relationship Id="rId3" Type="http://schemas.openxmlformats.org/officeDocument/2006/relationships/image" Target="../media/image59.png"/></Relationships>
</file>

<file path=ppt/slides/_rels/slide1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3.xml"/><Relationship Id="rId3" Type="http://schemas.openxmlformats.org/officeDocument/2006/relationships/image" Target="../media/image62.jpg"/></Relationships>
</file>

<file path=ppt/slides/_rels/slide1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4.xml"/><Relationship Id="rId3" Type="http://schemas.openxmlformats.org/officeDocument/2006/relationships/image" Target="../media/image63.png"/></Relationships>
</file>

<file path=ppt/slides/_rels/slide1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5.xml"/><Relationship Id="rId3" Type="http://schemas.openxmlformats.org/officeDocument/2006/relationships/image" Target="../media/image65.jpg"/></Relationships>
</file>

<file path=ppt/slides/_rels/slide1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6.xml"/><Relationship Id="rId3" Type="http://schemas.openxmlformats.org/officeDocument/2006/relationships/image" Target="../media/image64.jpg"/></Relationships>
</file>

<file path=ppt/slides/_rels/slide1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7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6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6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6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6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6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6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5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1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4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4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3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6.jpg"/><Relationship Id="rId4" Type="http://schemas.openxmlformats.org/officeDocument/2006/relationships/image" Target="../media/image22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2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2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8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1.png"/><Relationship Id="rId4" Type="http://schemas.openxmlformats.org/officeDocument/2006/relationships/image" Target="../media/image19.jp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9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1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3.jp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9.jpg"/><Relationship Id="rId4" Type="http://schemas.openxmlformats.org/officeDocument/2006/relationships/image" Target="../media/image21.jp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4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7.jp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20.jpg"/><Relationship Id="rId4" Type="http://schemas.openxmlformats.org/officeDocument/2006/relationships/image" Target="../media/image25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20.jpg"/><Relationship Id="rId4" Type="http://schemas.openxmlformats.org/officeDocument/2006/relationships/image" Target="../media/image25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26.jpg"/><Relationship Id="rId4" Type="http://schemas.openxmlformats.org/officeDocument/2006/relationships/image" Target="../media/image25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20.jpg"/><Relationship Id="rId4" Type="http://schemas.openxmlformats.org/officeDocument/2006/relationships/image" Target="../media/image25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25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20.jpg"/><Relationship Id="rId4" Type="http://schemas.openxmlformats.org/officeDocument/2006/relationships/image" Target="../media/image2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20.jpg"/><Relationship Id="rId4" Type="http://schemas.openxmlformats.org/officeDocument/2006/relationships/image" Target="../media/image25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20.jpg"/><Relationship Id="rId4" Type="http://schemas.openxmlformats.org/officeDocument/2006/relationships/image" Target="../media/image25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20.jpg"/><Relationship Id="rId4" Type="http://schemas.openxmlformats.org/officeDocument/2006/relationships/image" Target="../media/image25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25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20.jp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20.jp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20.jp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30.jp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28.jp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2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29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27.jp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27.jp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29.png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29.png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29.png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27.jpg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35.jpg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32.jpg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2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38.jpg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34.png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2.xml"/><Relationship Id="rId3" Type="http://schemas.openxmlformats.org/officeDocument/2006/relationships/image" Target="../media/image29.png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3.xml"/><Relationship Id="rId3" Type="http://schemas.openxmlformats.org/officeDocument/2006/relationships/image" Target="../media/image29.png"/><Relationship Id="rId4" Type="http://schemas.openxmlformats.org/officeDocument/2006/relationships/image" Target="../media/image35.jpg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4.xml"/><Relationship Id="rId3" Type="http://schemas.openxmlformats.org/officeDocument/2006/relationships/image" Target="../media/image35.jpg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5.xml"/><Relationship Id="rId3" Type="http://schemas.openxmlformats.org/officeDocument/2006/relationships/image" Target="../media/image29.png"/></Relationships>
</file>

<file path=ppt/slides/_rels/slide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6.xml"/><Relationship Id="rId3" Type="http://schemas.openxmlformats.org/officeDocument/2006/relationships/image" Target="../media/image35.jpg"/></Relationships>
</file>

<file path=ppt/slides/_rels/slide7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7.xml"/><Relationship Id="rId3" Type="http://schemas.openxmlformats.org/officeDocument/2006/relationships/image" Target="../media/image33.jpg"/><Relationship Id="rId4" Type="http://schemas.openxmlformats.org/officeDocument/2006/relationships/image" Target="../media/image31.jpg"/></Relationships>
</file>

<file path=ppt/slides/_rels/slide7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8.xml"/><Relationship Id="rId3" Type="http://schemas.openxmlformats.org/officeDocument/2006/relationships/image" Target="../media/image29.png"/></Relationships>
</file>

<file path=ppt/slides/_rels/slide7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9.xml"/><Relationship Id="rId3" Type="http://schemas.openxmlformats.org/officeDocument/2006/relationships/image" Target="../media/image2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/Relationships>
</file>

<file path=ppt/slides/_rels/slide8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0.xml"/><Relationship Id="rId3" Type="http://schemas.openxmlformats.org/officeDocument/2006/relationships/image" Target="../media/image29.png"/></Relationships>
</file>

<file path=ppt/slides/_rels/slide8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1.xml"/><Relationship Id="rId3" Type="http://schemas.openxmlformats.org/officeDocument/2006/relationships/image" Target="../media/image35.jpg"/></Relationships>
</file>

<file path=ppt/slides/_rels/slide8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2.xml"/><Relationship Id="rId3" Type="http://schemas.openxmlformats.org/officeDocument/2006/relationships/image" Target="../media/image35.jpg"/></Relationships>
</file>

<file path=ppt/slides/_rels/slide8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3.xml"/><Relationship Id="rId3" Type="http://schemas.openxmlformats.org/officeDocument/2006/relationships/image" Target="../media/image39.jpg"/></Relationships>
</file>

<file path=ppt/slides/_rels/slide8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4.xml"/><Relationship Id="rId3" Type="http://schemas.openxmlformats.org/officeDocument/2006/relationships/image" Target="../media/image29.png"/></Relationships>
</file>

<file path=ppt/slides/_rels/slide8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5.xml"/><Relationship Id="rId3" Type="http://schemas.openxmlformats.org/officeDocument/2006/relationships/image" Target="../media/image29.png"/></Relationships>
</file>

<file path=ppt/slides/_rels/slide8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6.xml"/><Relationship Id="rId3" Type="http://schemas.openxmlformats.org/officeDocument/2006/relationships/image" Target="../media/image29.png"/></Relationships>
</file>

<file path=ppt/slides/_rels/slide8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7.xml"/><Relationship Id="rId3" Type="http://schemas.openxmlformats.org/officeDocument/2006/relationships/image" Target="../media/image40.png"/></Relationships>
</file>

<file path=ppt/slides/_rels/slide8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8.xml"/><Relationship Id="rId3" Type="http://schemas.openxmlformats.org/officeDocument/2006/relationships/image" Target="../media/image35.jpg"/><Relationship Id="rId4" Type="http://schemas.openxmlformats.org/officeDocument/2006/relationships/image" Target="../media/image29.png"/></Relationships>
</file>

<file path=ppt/slides/_rels/slide8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9.xml"/><Relationship Id="rId3" Type="http://schemas.openxmlformats.org/officeDocument/2006/relationships/image" Target="../media/image3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jpg"/></Relationships>
</file>

<file path=ppt/slides/_rels/slide9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0.xml"/><Relationship Id="rId3" Type="http://schemas.openxmlformats.org/officeDocument/2006/relationships/image" Target="../media/image36.jpg"/></Relationships>
</file>

<file path=ppt/slides/_rels/slide9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1.xml"/><Relationship Id="rId3" Type="http://schemas.openxmlformats.org/officeDocument/2006/relationships/image" Target="../media/image41.jpg"/></Relationships>
</file>

<file path=ppt/slides/_rels/slide9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2.xml"/><Relationship Id="rId3" Type="http://schemas.openxmlformats.org/officeDocument/2006/relationships/image" Target="../media/image44.png"/></Relationships>
</file>

<file path=ppt/slides/_rels/slide9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3.xml"/><Relationship Id="rId3" Type="http://schemas.openxmlformats.org/officeDocument/2006/relationships/image" Target="../media/image44.png"/></Relationships>
</file>

<file path=ppt/slides/_rels/slide9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4.xml"/><Relationship Id="rId3" Type="http://schemas.openxmlformats.org/officeDocument/2006/relationships/image" Target="../media/image44.png"/></Relationships>
</file>

<file path=ppt/slides/_rels/slide9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5.xml"/><Relationship Id="rId3" Type="http://schemas.openxmlformats.org/officeDocument/2006/relationships/image" Target="../media/image44.png"/></Relationships>
</file>

<file path=ppt/slides/_rels/slide9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6.xml"/><Relationship Id="rId3" Type="http://schemas.openxmlformats.org/officeDocument/2006/relationships/image" Target="../media/image44.png"/></Relationships>
</file>

<file path=ppt/slides/_rels/slide9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7.xml"/><Relationship Id="rId3" Type="http://schemas.openxmlformats.org/officeDocument/2006/relationships/image" Target="../media/image44.png"/></Relationships>
</file>

<file path=ppt/slides/_rels/slide9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8.xml"/><Relationship Id="rId3" Type="http://schemas.openxmlformats.org/officeDocument/2006/relationships/image" Target="../media/image43.jpg"/><Relationship Id="rId4" Type="http://schemas.openxmlformats.org/officeDocument/2006/relationships/image" Target="../media/image42.jpg"/></Relationships>
</file>

<file path=ppt/slides/_rels/slide9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9.xml"/><Relationship Id="rId3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>
            <p:ph type="title"/>
          </p:nvPr>
        </p:nvSpPr>
        <p:spPr>
          <a:xfrm>
            <a:off x="304800" y="76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-85725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Lab 7</a:t>
            </a:r>
          </a:p>
        </p:txBody>
      </p:sp>
      <p:pic>
        <p:nvPicPr>
          <p:cNvPr id="89" name="Shape 8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53000" y="850900"/>
            <a:ext cx="3962400" cy="54102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Shape 90"/>
          <p:cNvSpPr txBox="1"/>
          <p:nvPr>
            <p:ph idx="1" type="body"/>
          </p:nvPr>
        </p:nvSpPr>
        <p:spPr>
          <a:xfrm>
            <a:off x="404812" y="1752600"/>
            <a:ext cx="4776787" cy="38115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4572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Appendicular Skeleton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Shoulder (pectoral) girdle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Upper extremities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Pelvic girdle 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Lower extremities</a:t>
            </a:r>
          </a:p>
          <a:p>
            <a:pPr indent="-4064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6985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Scapula: Anterior View</a:t>
            </a:r>
            <a:b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Subscapular Fossa</a:t>
            </a:r>
          </a:p>
        </p:txBody>
      </p:sp>
      <p:pic>
        <p:nvPicPr>
          <p:cNvPr descr="C:\Documents and Settings\Pam\My Documents\My Pictures\Anatomy pictures\Bones\Bones Unlabeled\scapula_anterior.jpg" id="167" name="Shape 167"/>
          <p:cNvPicPr preferRelativeResize="0"/>
          <p:nvPr/>
        </p:nvPicPr>
        <p:blipFill rotWithShape="1">
          <a:blip r:embed="rId3">
            <a:alphaModFix/>
          </a:blip>
          <a:srcRect b="6329" l="0" r="0" t="5062"/>
          <a:stretch/>
        </p:blipFill>
        <p:spPr>
          <a:xfrm>
            <a:off x="3001962" y="1828800"/>
            <a:ext cx="5098557" cy="4650148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Shape 168"/>
          <p:cNvSpPr/>
          <p:nvPr/>
        </p:nvSpPr>
        <p:spPr>
          <a:xfrm>
            <a:off x="3810000" y="3200400"/>
            <a:ext cx="1984375" cy="1981200"/>
          </a:xfrm>
          <a:prstGeom prst="ellipse">
            <a:avLst/>
          </a:prstGeom>
          <a:noFill/>
          <a:ln cap="flat" cmpd="sng" w="76200">
            <a:solidFill>
              <a:srgbClr val="FF0000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9" name="Shape 169"/>
          <p:cNvSpPr txBox="1"/>
          <p:nvPr/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905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Times New Roman"/>
              <a:buNone/>
            </a:pPr>
            <a:fld id="{00000000-1234-1234-1234-123412341234}" type="slidenum">
              <a:rPr b="1" i="0" lang="en-US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  <p:transition spd="slow">
    <p:fade thruBlk="1"/>
  </p:transition>
</p:sld>
</file>

<file path=ppt/slides/slide10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9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Shape 1150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6985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b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Posterior Femur: </a:t>
            </a:r>
            <a:r>
              <a:rPr b="1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Lateral Condyle </a:t>
            </a:r>
            <a:b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</a:p>
        </p:txBody>
      </p:sp>
      <p:pic>
        <p:nvPicPr>
          <p:cNvPr descr="C:\Documents and Settings\Pam\My Documents\My Pictures\Anatomy pictures\Bones\Bones Unlabeled\Femur.bmp" id="1151" name="Shape 1151"/>
          <p:cNvPicPr preferRelativeResize="0"/>
          <p:nvPr/>
        </p:nvPicPr>
        <p:blipFill rotWithShape="1">
          <a:blip r:embed="rId3">
            <a:alphaModFix/>
          </a:blip>
          <a:srcRect b="6584" l="0" r="0" t="0"/>
          <a:stretch/>
        </p:blipFill>
        <p:spPr>
          <a:xfrm>
            <a:off x="495300" y="1903412"/>
            <a:ext cx="8153400" cy="429065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52" name="Shape 1152"/>
          <p:cNvCxnSpPr/>
          <p:nvPr/>
        </p:nvCxnSpPr>
        <p:spPr>
          <a:xfrm>
            <a:off x="7553325" y="1919287"/>
            <a:ext cx="609600" cy="8382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miter lim="8000"/>
            <a:headEnd len="med" w="med" type="none"/>
            <a:tailEnd len="lg" w="lg" type="triangle"/>
          </a:ln>
        </p:spPr>
      </p:cxnSp>
      <p:sp>
        <p:nvSpPr>
          <p:cNvPr id="1153" name="Shape 1153"/>
          <p:cNvSpPr txBox="1"/>
          <p:nvPr/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905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Times New Roman"/>
              <a:buNone/>
            </a:pPr>
            <a:fld id="{00000000-1234-1234-1234-123412341234}" type="slidenum">
              <a:rPr b="1" i="0" lang="en-US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1154" name="Shape 1154"/>
          <p:cNvSpPr txBox="1"/>
          <p:nvPr/>
        </p:nvSpPr>
        <p:spPr>
          <a:xfrm>
            <a:off x="3810000" y="2735262"/>
            <a:ext cx="1600200" cy="388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8575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25000"/>
              <a:buFont typeface="Calibri"/>
              <a:buNone/>
            </a:pPr>
            <a:r>
              <a:rPr b="1" i="0" lang="en-US" sz="18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Posterior view</a:t>
            </a:r>
          </a:p>
        </p:txBody>
      </p:sp>
      <p:sp>
        <p:nvSpPr>
          <p:cNvPr id="1155" name="Shape 1155"/>
          <p:cNvSpPr txBox="1"/>
          <p:nvPr/>
        </p:nvSpPr>
        <p:spPr>
          <a:xfrm>
            <a:off x="3810000" y="5257800"/>
            <a:ext cx="1600200" cy="388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8575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25000"/>
              <a:buFont typeface="Calibri"/>
              <a:buNone/>
            </a:pPr>
            <a:r>
              <a:rPr b="1" i="0" lang="en-US" sz="18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Anterior view</a:t>
            </a:r>
          </a:p>
        </p:txBody>
      </p:sp>
      <p:cxnSp>
        <p:nvCxnSpPr>
          <p:cNvPr id="1156" name="Shape 1156"/>
          <p:cNvCxnSpPr/>
          <p:nvPr/>
        </p:nvCxnSpPr>
        <p:spPr>
          <a:xfrm>
            <a:off x="7381875" y="4572000"/>
            <a:ext cx="771525" cy="944562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miter lim="8000"/>
            <a:headEnd len="med" w="med" type="none"/>
            <a:tailEnd len="lg" w="lg" type="triangle"/>
          </a:ln>
        </p:spPr>
      </p:cxnSp>
    </p:spTree>
  </p:cSld>
  <p:clrMapOvr>
    <a:masterClrMapping/>
  </p:clrMapOvr>
  <p:transition spd="slow">
    <p:fade thruBlk="1"/>
  </p:transition>
</p:sld>
</file>

<file path=ppt/slides/slide10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0" name="Shape 1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1" name="Shape 1161"/>
          <p:cNvSpPr txBox="1"/>
          <p:nvPr>
            <p:ph type="title"/>
          </p:nvPr>
        </p:nvSpPr>
        <p:spPr>
          <a:xfrm>
            <a:off x="152400" y="365125"/>
            <a:ext cx="88392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6985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Femur: Proximal to Medial Epicondyle</a:t>
            </a:r>
            <a:b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Adductor Tubercle</a:t>
            </a:r>
          </a:p>
        </p:txBody>
      </p:sp>
      <p:pic>
        <p:nvPicPr>
          <p:cNvPr descr="C:\Documents and Settings\Pam\My Documents\My Pictures\Anatomy pictures\Bones\Bones Unlabeled\Femur.bmp" id="1162" name="Shape 1162"/>
          <p:cNvPicPr preferRelativeResize="0"/>
          <p:nvPr/>
        </p:nvPicPr>
        <p:blipFill rotWithShape="1">
          <a:blip r:embed="rId3">
            <a:alphaModFix/>
          </a:blip>
          <a:srcRect b="6584" l="0" r="0" t="0"/>
          <a:stretch/>
        </p:blipFill>
        <p:spPr>
          <a:xfrm>
            <a:off x="533400" y="1600200"/>
            <a:ext cx="8153400" cy="429065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63" name="Shape 1163"/>
          <p:cNvCxnSpPr/>
          <p:nvPr/>
        </p:nvCxnSpPr>
        <p:spPr>
          <a:xfrm flipH="1" rot="10800000">
            <a:off x="7162800" y="3276600"/>
            <a:ext cx="609600" cy="457200"/>
          </a:xfrm>
          <a:prstGeom prst="straightConnector1">
            <a:avLst/>
          </a:prstGeom>
          <a:noFill/>
          <a:ln cap="flat" cmpd="sng" w="57150">
            <a:solidFill>
              <a:srgbClr val="FF0000"/>
            </a:solidFill>
            <a:prstDash val="solid"/>
            <a:miter lim="8000"/>
            <a:headEnd len="med" w="med" type="none"/>
            <a:tailEnd len="lg" w="lg" type="triangle"/>
          </a:ln>
        </p:spPr>
      </p:cxnSp>
      <p:cxnSp>
        <p:nvCxnSpPr>
          <p:cNvPr id="1164" name="Shape 1164"/>
          <p:cNvCxnSpPr/>
          <p:nvPr/>
        </p:nvCxnSpPr>
        <p:spPr>
          <a:xfrm>
            <a:off x="7162800" y="3746500"/>
            <a:ext cx="457200" cy="762000"/>
          </a:xfrm>
          <a:prstGeom prst="straightConnector1">
            <a:avLst/>
          </a:prstGeom>
          <a:noFill/>
          <a:ln cap="flat" cmpd="sng" w="57150">
            <a:solidFill>
              <a:srgbClr val="FF0000"/>
            </a:solidFill>
            <a:prstDash val="solid"/>
            <a:miter lim="8000"/>
            <a:headEnd len="med" w="med" type="none"/>
            <a:tailEnd len="lg" w="lg" type="triangle"/>
          </a:ln>
        </p:spPr>
      </p:cxnSp>
      <p:sp>
        <p:nvSpPr>
          <p:cNvPr id="1165" name="Shape 1165"/>
          <p:cNvSpPr txBox="1"/>
          <p:nvPr/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905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Times New Roman"/>
              <a:buNone/>
            </a:pPr>
            <a:fld id="{00000000-1234-1234-1234-123412341234}" type="slidenum">
              <a:rPr b="1" i="0" lang="en-US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1166" name="Shape 1166"/>
          <p:cNvSpPr txBox="1"/>
          <p:nvPr/>
        </p:nvSpPr>
        <p:spPr>
          <a:xfrm>
            <a:off x="3810000" y="2438400"/>
            <a:ext cx="1600200" cy="388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8575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25000"/>
              <a:buFont typeface="Calibri"/>
              <a:buNone/>
            </a:pPr>
            <a:r>
              <a:rPr b="1" i="0" lang="en-US" sz="18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Posterior view</a:t>
            </a:r>
          </a:p>
        </p:txBody>
      </p:sp>
      <p:sp>
        <p:nvSpPr>
          <p:cNvPr id="1167" name="Shape 1167"/>
          <p:cNvSpPr txBox="1"/>
          <p:nvPr/>
        </p:nvSpPr>
        <p:spPr>
          <a:xfrm>
            <a:off x="3962400" y="5021262"/>
            <a:ext cx="1600200" cy="388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8575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25000"/>
              <a:buFont typeface="Calibri"/>
              <a:buNone/>
            </a:pPr>
            <a:r>
              <a:rPr b="1" i="0" lang="en-US" sz="18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Anterior view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10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1" name="Shape 1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" name="Shape 1172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6985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Femur: </a:t>
            </a:r>
            <a:r>
              <a:rPr b="1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Medial Epicondyle</a:t>
            </a:r>
          </a:p>
        </p:txBody>
      </p:sp>
      <p:pic>
        <p:nvPicPr>
          <p:cNvPr descr="C:\Documents and Settings\Pam\My Documents\My Pictures\Anatomy pictures\Bones\Bones Unlabeled\Femur.bmp" id="1173" name="Shape 1173"/>
          <p:cNvPicPr preferRelativeResize="0"/>
          <p:nvPr/>
        </p:nvPicPr>
        <p:blipFill rotWithShape="1">
          <a:blip r:embed="rId3">
            <a:alphaModFix/>
          </a:blip>
          <a:srcRect b="6584" l="0" r="0" t="0"/>
          <a:stretch/>
        </p:blipFill>
        <p:spPr>
          <a:xfrm>
            <a:off x="533400" y="1600200"/>
            <a:ext cx="8153400" cy="429065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74" name="Shape 1174"/>
          <p:cNvCxnSpPr/>
          <p:nvPr/>
        </p:nvCxnSpPr>
        <p:spPr>
          <a:xfrm flipH="1" rot="10800000">
            <a:off x="7335837" y="3340100"/>
            <a:ext cx="609600" cy="457200"/>
          </a:xfrm>
          <a:prstGeom prst="straightConnector1">
            <a:avLst/>
          </a:prstGeom>
          <a:noFill/>
          <a:ln cap="flat" cmpd="sng" w="57150">
            <a:solidFill>
              <a:srgbClr val="FF0000"/>
            </a:solidFill>
            <a:prstDash val="solid"/>
            <a:miter lim="8000"/>
            <a:headEnd len="med" w="med" type="none"/>
            <a:tailEnd len="lg" w="lg" type="triangle"/>
          </a:ln>
        </p:spPr>
      </p:cxnSp>
      <p:cxnSp>
        <p:nvCxnSpPr>
          <p:cNvPr id="1175" name="Shape 1175"/>
          <p:cNvCxnSpPr/>
          <p:nvPr/>
        </p:nvCxnSpPr>
        <p:spPr>
          <a:xfrm>
            <a:off x="7391400" y="3832225"/>
            <a:ext cx="381000" cy="609600"/>
          </a:xfrm>
          <a:prstGeom prst="straightConnector1">
            <a:avLst/>
          </a:prstGeom>
          <a:noFill/>
          <a:ln cap="flat" cmpd="sng" w="57150">
            <a:solidFill>
              <a:srgbClr val="FF0000"/>
            </a:solidFill>
            <a:prstDash val="solid"/>
            <a:miter lim="8000"/>
            <a:headEnd len="med" w="med" type="none"/>
            <a:tailEnd len="lg" w="lg" type="triangle"/>
          </a:ln>
        </p:spPr>
      </p:cxnSp>
      <p:sp>
        <p:nvSpPr>
          <p:cNvPr id="1176" name="Shape 1176"/>
          <p:cNvSpPr txBox="1"/>
          <p:nvPr/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905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Times New Roman"/>
              <a:buNone/>
            </a:pPr>
            <a:fld id="{00000000-1234-1234-1234-123412341234}" type="slidenum">
              <a:rPr b="1" i="0" lang="en-US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1177" name="Shape 1177"/>
          <p:cNvSpPr txBox="1"/>
          <p:nvPr/>
        </p:nvSpPr>
        <p:spPr>
          <a:xfrm>
            <a:off x="3810000" y="2438400"/>
            <a:ext cx="1600200" cy="388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8575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25000"/>
              <a:buFont typeface="Calibri"/>
              <a:buNone/>
            </a:pPr>
            <a:r>
              <a:rPr b="1" i="0" lang="en-US" sz="18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Posterior view</a:t>
            </a:r>
          </a:p>
        </p:txBody>
      </p:sp>
      <p:sp>
        <p:nvSpPr>
          <p:cNvPr id="1178" name="Shape 1178"/>
          <p:cNvSpPr txBox="1"/>
          <p:nvPr/>
        </p:nvSpPr>
        <p:spPr>
          <a:xfrm>
            <a:off x="3810000" y="5021262"/>
            <a:ext cx="1600200" cy="388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8575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25000"/>
              <a:buFont typeface="Calibri"/>
              <a:buNone/>
            </a:pPr>
            <a:r>
              <a:rPr b="1" i="0" lang="en-US" sz="18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Anterior view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10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2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Shape 1183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6985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Femur: </a:t>
            </a:r>
            <a:r>
              <a:rPr b="1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Lateral Epicondyle</a:t>
            </a:r>
          </a:p>
        </p:txBody>
      </p:sp>
      <p:pic>
        <p:nvPicPr>
          <p:cNvPr descr="C:\Documents and Settings\Pam\My Documents\My Pictures\Anatomy pictures\Bones\Bones Unlabeled\Femur.bmp" id="1184" name="Shape 1184"/>
          <p:cNvPicPr preferRelativeResize="0"/>
          <p:nvPr/>
        </p:nvPicPr>
        <p:blipFill rotWithShape="1">
          <a:blip r:embed="rId3">
            <a:alphaModFix/>
          </a:blip>
          <a:srcRect b="6584" l="0" r="0" t="0"/>
          <a:stretch/>
        </p:blipFill>
        <p:spPr>
          <a:xfrm>
            <a:off x="533400" y="1600200"/>
            <a:ext cx="8153400" cy="429065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85" name="Shape 1185"/>
          <p:cNvCxnSpPr/>
          <p:nvPr/>
        </p:nvCxnSpPr>
        <p:spPr>
          <a:xfrm>
            <a:off x="6991350" y="1941512"/>
            <a:ext cx="857250" cy="312737"/>
          </a:xfrm>
          <a:prstGeom prst="straightConnector1">
            <a:avLst/>
          </a:prstGeom>
          <a:noFill/>
          <a:ln cap="flat" cmpd="sng" w="57150">
            <a:solidFill>
              <a:srgbClr val="FF0000"/>
            </a:solidFill>
            <a:prstDash val="solid"/>
            <a:miter lim="8000"/>
            <a:headEnd len="med" w="med" type="none"/>
            <a:tailEnd len="lg" w="lg" type="triangle"/>
          </a:ln>
        </p:spPr>
      </p:cxnSp>
      <p:cxnSp>
        <p:nvCxnSpPr>
          <p:cNvPr id="1186" name="Shape 1186"/>
          <p:cNvCxnSpPr/>
          <p:nvPr/>
        </p:nvCxnSpPr>
        <p:spPr>
          <a:xfrm flipH="1" rot="10800000">
            <a:off x="6999287" y="5502275"/>
            <a:ext cx="762000" cy="609600"/>
          </a:xfrm>
          <a:prstGeom prst="straightConnector1">
            <a:avLst/>
          </a:prstGeom>
          <a:noFill/>
          <a:ln cap="flat" cmpd="sng" w="57150">
            <a:solidFill>
              <a:srgbClr val="FF0000"/>
            </a:solidFill>
            <a:prstDash val="solid"/>
            <a:miter lim="8000"/>
            <a:headEnd len="med" w="med" type="none"/>
            <a:tailEnd len="lg" w="lg" type="triangle"/>
          </a:ln>
        </p:spPr>
      </p:cxnSp>
      <p:sp>
        <p:nvSpPr>
          <p:cNvPr id="1187" name="Shape 1187"/>
          <p:cNvSpPr txBox="1"/>
          <p:nvPr/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905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Times New Roman"/>
              <a:buNone/>
            </a:pPr>
            <a:fld id="{00000000-1234-1234-1234-123412341234}" type="slidenum">
              <a:rPr b="1" i="0" lang="en-US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1188" name="Shape 1188"/>
          <p:cNvSpPr txBox="1"/>
          <p:nvPr/>
        </p:nvSpPr>
        <p:spPr>
          <a:xfrm>
            <a:off x="3810000" y="2438400"/>
            <a:ext cx="1600200" cy="388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8575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25000"/>
              <a:buFont typeface="Calibri"/>
              <a:buNone/>
            </a:pPr>
            <a:r>
              <a:rPr b="1" i="0" lang="en-US" sz="18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Posterior view</a:t>
            </a:r>
          </a:p>
        </p:txBody>
      </p:sp>
      <p:sp>
        <p:nvSpPr>
          <p:cNvPr id="1189" name="Shape 1189"/>
          <p:cNvSpPr txBox="1"/>
          <p:nvPr/>
        </p:nvSpPr>
        <p:spPr>
          <a:xfrm>
            <a:off x="3810000" y="5021262"/>
            <a:ext cx="1600200" cy="388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8575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25000"/>
              <a:buFont typeface="Calibri"/>
              <a:buNone/>
            </a:pPr>
            <a:r>
              <a:rPr b="1" i="0" lang="en-US" sz="18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Anterior view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10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3" name="Shape 1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4" name="Shape 1194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6985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b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Anterior Femur: </a:t>
            </a:r>
            <a:r>
              <a:rPr b="1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Patellar Surface </a:t>
            </a:r>
            <a:b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</a:p>
        </p:txBody>
      </p:sp>
      <p:pic>
        <p:nvPicPr>
          <p:cNvPr descr="C:\Documents and Settings\Pam\My Documents\My Pictures\Anatomy pictures\Bones\Bones Unlabeled\Femur.bmp" id="1195" name="Shape 1195"/>
          <p:cNvPicPr preferRelativeResize="0"/>
          <p:nvPr/>
        </p:nvPicPr>
        <p:blipFill rotWithShape="1">
          <a:blip r:embed="rId3">
            <a:alphaModFix/>
          </a:blip>
          <a:srcRect b="6584" l="0" r="0" t="0"/>
          <a:stretch/>
        </p:blipFill>
        <p:spPr>
          <a:xfrm>
            <a:off x="508000" y="1676400"/>
            <a:ext cx="8153400" cy="429065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96" name="Shape 1196"/>
          <p:cNvCxnSpPr/>
          <p:nvPr/>
        </p:nvCxnSpPr>
        <p:spPr>
          <a:xfrm>
            <a:off x="7086600" y="5105400"/>
            <a:ext cx="914400" cy="0"/>
          </a:xfrm>
          <a:prstGeom prst="straightConnector1">
            <a:avLst/>
          </a:prstGeom>
          <a:noFill/>
          <a:ln cap="flat" cmpd="sng" w="57150">
            <a:solidFill>
              <a:srgbClr val="FF0000"/>
            </a:solidFill>
            <a:prstDash val="solid"/>
            <a:miter lim="8000"/>
            <a:headEnd len="med" w="med" type="none"/>
            <a:tailEnd len="lg" w="lg" type="triangle"/>
          </a:ln>
        </p:spPr>
      </p:cxnSp>
      <p:cxnSp>
        <p:nvCxnSpPr>
          <p:cNvPr id="1197" name="Shape 1197"/>
          <p:cNvCxnSpPr/>
          <p:nvPr/>
        </p:nvCxnSpPr>
        <p:spPr>
          <a:xfrm rot="10800000">
            <a:off x="8356600" y="5105400"/>
            <a:ext cx="609600" cy="0"/>
          </a:xfrm>
          <a:prstGeom prst="straightConnector1">
            <a:avLst/>
          </a:prstGeom>
          <a:noFill/>
          <a:ln cap="flat" cmpd="sng" w="57150">
            <a:solidFill>
              <a:srgbClr val="FF0000"/>
            </a:solidFill>
            <a:prstDash val="solid"/>
            <a:miter lim="8000"/>
            <a:headEnd len="med" w="med" type="none"/>
            <a:tailEnd len="lg" w="lg" type="triangle"/>
          </a:ln>
        </p:spPr>
      </p:cxnSp>
      <p:sp>
        <p:nvSpPr>
          <p:cNvPr id="1198" name="Shape 1198"/>
          <p:cNvSpPr txBox="1"/>
          <p:nvPr/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905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Times New Roman"/>
              <a:buNone/>
            </a:pPr>
            <a:fld id="{00000000-1234-1234-1234-123412341234}" type="slidenum">
              <a:rPr b="1" i="0" lang="en-US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1199" name="Shape 1199"/>
          <p:cNvSpPr txBox="1"/>
          <p:nvPr/>
        </p:nvSpPr>
        <p:spPr>
          <a:xfrm>
            <a:off x="3810000" y="5029200"/>
            <a:ext cx="1600200" cy="388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8575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25000"/>
              <a:buFont typeface="Calibri"/>
              <a:buNone/>
            </a:pPr>
            <a:r>
              <a:rPr b="1" i="0" lang="en-US" sz="18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Anterior view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10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3" name="Shape 1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4" name="Shape 1204"/>
          <p:cNvSpPr txBox="1"/>
          <p:nvPr>
            <p:ph type="title"/>
          </p:nvPr>
        </p:nvSpPr>
        <p:spPr>
          <a:xfrm>
            <a:off x="533400" y="365125"/>
            <a:ext cx="81534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6985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b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Posterior Femur: </a:t>
            </a:r>
            <a:b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Intercondylar Notch or Fossa </a:t>
            </a:r>
            <a:b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</a:p>
        </p:txBody>
      </p:sp>
      <p:pic>
        <p:nvPicPr>
          <p:cNvPr descr="C:\Documents and Settings\Pam\My Documents\My Pictures\Anatomy pictures\Bones\Bones Unlabeled\Femur.bmp" id="1205" name="Shape 1205"/>
          <p:cNvPicPr preferRelativeResize="0"/>
          <p:nvPr/>
        </p:nvPicPr>
        <p:blipFill rotWithShape="1">
          <a:blip r:embed="rId3">
            <a:alphaModFix/>
          </a:blip>
          <a:srcRect b="6584" l="0" r="0" t="0"/>
          <a:stretch/>
        </p:blipFill>
        <p:spPr>
          <a:xfrm>
            <a:off x="533400" y="1728787"/>
            <a:ext cx="8153400" cy="429065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06" name="Shape 1206"/>
          <p:cNvCxnSpPr/>
          <p:nvPr/>
        </p:nvCxnSpPr>
        <p:spPr>
          <a:xfrm>
            <a:off x="7391400" y="3048000"/>
            <a:ext cx="533400" cy="0"/>
          </a:xfrm>
          <a:prstGeom prst="straightConnector1">
            <a:avLst/>
          </a:prstGeom>
          <a:noFill/>
          <a:ln cap="flat" cmpd="sng" w="57150">
            <a:solidFill>
              <a:srgbClr val="FF0000"/>
            </a:solidFill>
            <a:prstDash val="solid"/>
            <a:miter lim="8000"/>
            <a:headEnd len="med" w="med" type="none"/>
            <a:tailEnd len="lg" w="lg" type="triangle"/>
          </a:ln>
        </p:spPr>
      </p:cxnSp>
      <p:cxnSp>
        <p:nvCxnSpPr>
          <p:cNvPr id="1207" name="Shape 1207"/>
          <p:cNvCxnSpPr/>
          <p:nvPr/>
        </p:nvCxnSpPr>
        <p:spPr>
          <a:xfrm rot="10800000">
            <a:off x="8305800" y="2971800"/>
            <a:ext cx="533400" cy="0"/>
          </a:xfrm>
          <a:prstGeom prst="straightConnector1">
            <a:avLst/>
          </a:prstGeom>
          <a:noFill/>
          <a:ln cap="flat" cmpd="sng" w="57150">
            <a:solidFill>
              <a:srgbClr val="FF0000"/>
            </a:solidFill>
            <a:prstDash val="solid"/>
            <a:miter lim="8000"/>
            <a:headEnd len="med" w="med" type="none"/>
            <a:tailEnd len="lg" w="lg" type="triangle"/>
          </a:ln>
        </p:spPr>
      </p:cxnSp>
      <p:sp>
        <p:nvSpPr>
          <p:cNvPr id="1208" name="Shape 1208"/>
          <p:cNvSpPr txBox="1"/>
          <p:nvPr/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905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Times New Roman"/>
              <a:buNone/>
            </a:pPr>
            <a:fld id="{00000000-1234-1234-1234-123412341234}" type="slidenum">
              <a:rPr b="1" i="0" lang="en-US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1209" name="Shape 1209"/>
          <p:cNvSpPr txBox="1"/>
          <p:nvPr/>
        </p:nvSpPr>
        <p:spPr>
          <a:xfrm>
            <a:off x="3886200" y="2582862"/>
            <a:ext cx="1600200" cy="388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8575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25000"/>
              <a:buFont typeface="Calibri"/>
              <a:buNone/>
            </a:pPr>
            <a:r>
              <a:rPr b="1" i="0" lang="en-US" sz="18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Posterior view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10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13" name="Shape 1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Documents and Settings\Pam\My Documents\My Pictures\Martini\0813aTibiaFibula_U.jpg" id="1214" name="Shape 1214"/>
          <p:cNvPicPr preferRelativeResize="0"/>
          <p:nvPr/>
        </p:nvPicPr>
        <p:blipFill rotWithShape="1">
          <a:blip r:embed="rId3">
            <a:alphaModFix/>
          </a:blip>
          <a:srcRect b="16160" l="14378" r="34640" t="13131"/>
          <a:stretch/>
        </p:blipFill>
        <p:spPr>
          <a:xfrm>
            <a:off x="2895600" y="677862"/>
            <a:ext cx="4417832" cy="583321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15" name="Shape 1215"/>
          <p:cNvCxnSpPr/>
          <p:nvPr/>
        </p:nvCxnSpPr>
        <p:spPr>
          <a:xfrm rot="10800000">
            <a:off x="6400800" y="3048000"/>
            <a:ext cx="1524000" cy="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miter lim="8000"/>
            <a:headEnd len="med" w="med" type="none"/>
            <a:tailEnd len="lg" w="lg" type="triangle"/>
          </a:ln>
        </p:spPr>
      </p:cxnSp>
      <p:sp>
        <p:nvSpPr>
          <p:cNvPr id="1216" name="Shape 1216"/>
          <p:cNvSpPr txBox="1"/>
          <p:nvPr/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905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Times New Roman"/>
              <a:buNone/>
            </a:pPr>
            <a:fld id="{00000000-1234-1234-1234-123412341234}" type="slidenum">
              <a:rPr b="1" i="0" lang="en-US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1217" name="Shape 1217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6985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Tibia: Anterior View</a:t>
            </a:r>
            <a:b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Medial Bone of Leg</a:t>
            </a: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1" name="Shape 1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" name="Shape 1222"/>
          <p:cNvSpPr txBox="1"/>
          <p:nvPr>
            <p:ph type="title"/>
          </p:nvPr>
        </p:nvSpPr>
        <p:spPr>
          <a:xfrm>
            <a:off x="628650" y="228600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6985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Tibia: </a:t>
            </a:r>
            <a:r>
              <a:rPr b="1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Medial Condyle</a:t>
            </a:r>
          </a:p>
        </p:txBody>
      </p:sp>
      <p:sp>
        <p:nvSpPr>
          <p:cNvPr id="1223" name="Shape 1223"/>
          <p:cNvSpPr txBox="1"/>
          <p:nvPr/>
        </p:nvSpPr>
        <p:spPr>
          <a:xfrm>
            <a:off x="6477000" y="3581400"/>
            <a:ext cx="2209800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81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Posterior View</a:t>
            </a:r>
          </a:p>
        </p:txBody>
      </p:sp>
      <p:sp>
        <p:nvSpPr>
          <p:cNvPr id="1224" name="Shape 1224"/>
          <p:cNvSpPr txBox="1"/>
          <p:nvPr/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905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Times New Roman"/>
              <a:buNone/>
            </a:pPr>
            <a:fld id="{00000000-1234-1234-1234-123412341234}" type="slidenum">
              <a:rPr b="1" i="0" lang="en-US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pic>
        <p:nvPicPr>
          <p:cNvPr id="1225" name="Shape 12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16187" y="1354137"/>
            <a:ext cx="4100284" cy="5356647"/>
          </a:xfrm>
          <a:prstGeom prst="rect">
            <a:avLst/>
          </a:prstGeom>
          <a:noFill/>
          <a:ln>
            <a:noFill/>
          </a:ln>
        </p:spPr>
      </p:pic>
      <p:sp>
        <p:nvSpPr>
          <p:cNvPr id="1226" name="Shape 1226"/>
          <p:cNvSpPr txBox="1"/>
          <p:nvPr/>
        </p:nvSpPr>
        <p:spPr>
          <a:xfrm>
            <a:off x="552450" y="3652837"/>
            <a:ext cx="2419350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81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Anterior View</a:t>
            </a:r>
          </a:p>
        </p:txBody>
      </p:sp>
      <p:cxnSp>
        <p:nvCxnSpPr>
          <p:cNvPr id="1227" name="Shape 1227"/>
          <p:cNvCxnSpPr/>
          <p:nvPr/>
        </p:nvCxnSpPr>
        <p:spPr>
          <a:xfrm flipH="1">
            <a:off x="3836987" y="1263650"/>
            <a:ext cx="658812" cy="5334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miter lim="8000"/>
            <a:headEnd len="med" w="med" type="none"/>
            <a:tailEnd len="lg" w="lg" type="triangle"/>
          </a:ln>
        </p:spPr>
      </p:cxnSp>
      <p:cxnSp>
        <p:nvCxnSpPr>
          <p:cNvPr id="1228" name="Shape 1228"/>
          <p:cNvCxnSpPr/>
          <p:nvPr/>
        </p:nvCxnSpPr>
        <p:spPr>
          <a:xfrm>
            <a:off x="4470400" y="1263650"/>
            <a:ext cx="762000" cy="5334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miter lim="8000"/>
            <a:headEnd len="med" w="med" type="none"/>
            <a:tailEnd len="lg" w="lg" type="triangle"/>
          </a:ln>
        </p:spPr>
      </p:cxnSp>
    </p:spTree>
  </p:cSld>
  <p:clrMapOvr>
    <a:masterClrMapping/>
  </p:clrMapOvr>
  <p:transition spd="slow">
    <p:fade thruBlk="1"/>
  </p:transition>
</p:sld>
</file>

<file path=ppt/slides/slide10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2" name="Shape 1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Shape 1233"/>
          <p:cNvSpPr txBox="1"/>
          <p:nvPr>
            <p:ph type="title"/>
          </p:nvPr>
        </p:nvSpPr>
        <p:spPr>
          <a:xfrm>
            <a:off x="628650" y="228600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6985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Tibia: </a:t>
            </a:r>
            <a:r>
              <a:rPr b="1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Lateral Condyle</a:t>
            </a:r>
          </a:p>
        </p:txBody>
      </p:sp>
      <p:sp>
        <p:nvSpPr>
          <p:cNvPr id="1234" name="Shape 1234"/>
          <p:cNvSpPr txBox="1"/>
          <p:nvPr/>
        </p:nvSpPr>
        <p:spPr>
          <a:xfrm>
            <a:off x="6477000" y="3581400"/>
            <a:ext cx="2209800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81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Posterior View</a:t>
            </a:r>
          </a:p>
        </p:txBody>
      </p:sp>
      <p:sp>
        <p:nvSpPr>
          <p:cNvPr id="1235" name="Shape 1235"/>
          <p:cNvSpPr txBox="1"/>
          <p:nvPr/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905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Times New Roman"/>
              <a:buNone/>
            </a:pPr>
            <a:fld id="{00000000-1234-1234-1234-123412341234}" type="slidenum">
              <a:rPr b="1" i="0" lang="en-US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pic>
        <p:nvPicPr>
          <p:cNvPr id="1236" name="Shape 12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16187" y="1354137"/>
            <a:ext cx="4100284" cy="5356647"/>
          </a:xfrm>
          <a:prstGeom prst="rect">
            <a:avLst/>
          </a:prstGeom>
          <a:noFill/>
          <a:ln>
            <a:noFill/>
          </a:ln>
        </p:spPr>
      </p:pic>
      <p:sp>
        <p:nvSpPr>
          <p:cNvPr id="1237" name="Shape 1237"/>
          <p:cNvSpPr txBox="1"/>
          <p:nvPr/>
        </p:nvSpPr>
        <p:spPr>
          <a:xfrm>
            <a:off x="552450" y="3652837"/>
            <a:ext cx="2419350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81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Anterior View</a:t>
            </a:r>
          </a:p>
        </p:txBody>
      </p:sp>
      <p:cxnSp>
        <p:nvCxnSpPr>
          <p:cNvPr id="1238" name="Shape 1238"/>
          <p:cNvCxnSpPr/>
          <p:nvPr/>
        </p:nvCxnSpPr>
        <p:spPr>
          <a:xfrm>
            <a:off x="2209800" y="1277937"/>
            <a:ext cx="762000" cy="490537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miter lim="8000"/>
            <a:headEnd len="med" w="med" type="none"/>
            <a:tailEnd len="lg" w="lg" type="triangle"/>
          </a:ln>
        </p:spPr>
      </p:cxnSp>
      <p:cxnSp>
        <p:nvCxnSpPr>
          <p:cNvPr id="1239" name="Shape 1239"/>
          <p:cNvCxnSpPr/>
          <p:nvPr/>
        </p:nvCxnSpPr>
        <p:spPr>
          <a:xfrm flipH="1">
            <a:off x="6170612" y="1268412"/>
            <a:ext cx="763587" cy="487362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miter lim="8000"/>
            <a:headEnd len="med" w="med" type="none"/>
            <a:tailEnd len="lg" w="lg" type="triangle"/>
          </a:ln>
        </p:spPr>
      </p:cxnSp>
    </p:spTree>
  </p:cSld>
  <p:clrMapOvr>
    <a:masterClrMapping/>
  </p:clrMapOvr>
  <p:transition spd="slow">
    <p:fade thruBlk="1"/>
  </p:transition>
</p:sld>
</file>

<file path=ppt/slides/slide10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43" name="Shape 1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4" name="Shape 1244"/>
          <p:cNvSpPr txBox="1"/>
          <p:nvPr/>
        </p:nvSpPr>
        <p:spPr>
          <a:xfrm>
            <a:off x="6477000" y="3581400"/>
            <a:ext cx="2209800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81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Posterior View</a:t>
            </a:r>
          </a:p>
        </p:txBody>
      </p:sp>
      <p:sp>
        <p:nvSpPr>
          <p:cNvPr id="1245" name="Shape 1245"/>
          <p:cNvSpPr txBox="1"/>
          <p:nvPr/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905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Times New Roman"/>
              <a:buNone/>
            </a:pPr>
            <a:fld id="{00000000-1234-1234-1234-123412341234}" type="slidenum">
              <a:rPr b="1" i="0" lang="en-US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pic>
        <p:nvPicPr>
          <p:cNvPr id="1246" name="Shape 12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43200" y="1462087"/>
            <a:ext cx="3651992" cy="5277154"/>
          </a:xfrm>
          <a:prstGeom prst="rect">
            <a:avLst/>
          </a:prstGeom>
          <a:noFill/>
          <a:ln>
            <a:noFill/>
          </a:ln>
        </p:spPr>
      </p:pic>
      <p:sp>
        <p:nvSpPr>
          <p:cNvPr id="1247" name="Shape 1247"/>
          <p:cNvSpPr txBox="1"/>
          <p:nvPr/>
        </p:nvSpPr>
        <p:spPr>
          <a:xfrm>
            <a:off x="552450" y="3652837"/>
            <a:ext cx="2419350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81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Anterior View</a:t>
            </a:r>
          </a:p>
        </p:txBody>
      </p:sp>
      <p:sp>
        <p:nvSpPr>
          <p:cNvPr id="1248" name="Shape 1248"/>
          <p:cNvSpPr txBox="1"/>
          <p:nvPr>
            <p:ph type="title"/>
          </p:nvPr>
        </p:nvSpPr>
        <p:spPr>
          <a:xfrm>
            <a:off x="628650" y="76200"/>
            <a:ext cx="7886700" cy="152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6985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Tibia: </a:t>
            </a:r>
            <a:r>
              <a:rPr b="1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Intercondylar Eminence </a:t>
            </a:r>
          </a:p>
        </p:txBody>
      </p:sp>
      <p:cxnSp>
        <p:nvCxnSpPr>
          <p:cNvPr id="1249" name="Shape 1249"/>
          <p:cNvCxnSpPr/>
          <p:nvPr/>
        </p:nvCxnSpPr>
        <p:spPr>
          <a:xfrm>
            <a:off x="5638800" y="990600"/>
            <a:ext cx="0" cy="5334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miter lim="8000"/>
            <a:headEnd len="med" w="med" type="none"/>
            <a:tailEnd len="lg" w="lg" type="triangle"/>
          </a:ln>
        </p:spPr>
      </p:cxnSp>
    </p:spTree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6985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Scapula: Lateral View (Fig A)</a:t>
            </a:r>
            <a:b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Glenoid Fossa or Cavity</a:t>
            </a:r>
          </a:p>
        </p:txBody>
      </p:sp>
      <p:pic>
        <p:nvPicPr>
          <p:cNvPr descr="C:\Documents and Settings\Pam\My Documents\My Pictures\Anatomy pictures\Bones\Bones Unlabeled\scapula_anterior.jpg" id="175" name="Shape 175"/>
          <p:cNvPicPr preferRelativeResize="0"/>
          <p:nvPr/>
        </p:nvPicPr>
        <p:blipFill rotWithShape="1">
          <a:blip r:embed="rId3">
            <a:alphaModFix/>
          </a:blip>
          <a:srcRect b="6329" l="9124" r="7447" t="5062"/>
          <a:stretch/>
        </p:blipFill>
        <p:spPr>
          <a:xfrm>
            <a:off x="4841875" y="1709737"/>
            <a:ext cx="3418027" cy="470388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6" name="Shape 176"/>
          <p:cNvCxnSpPr/>
          <p:nvPr/>
        </p:nvCxnSpPr>
        <p:spPr>
          <a:xfrm flipH="1">
            <a:off x="7777162" y="2438400"/>
            <a:ext cx="909637" cy="608012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miter lim="8000"/>
            <a:headEnd len="med" w="med" type="none"/>
            <a:tailEnd len="lg" w="lg" type="triangle"/>
          </a:ln>
        </p:spPr>
      </p:cxnSp>
      <p:pic>
        <p:nvPicPr>
          <p:cNvPr descr="C:\Documents and Settings\Pam\My Documents\My Pictures\Martini\0803Scapula_U.bmp" id="177" name="Shape 177"/>
          <p:cNvPicPr preferRelativeResize="0"/>
          <p:nvPr/>
        </p:nvPicPr>
        <p:blipFill rotWithShape="1">
          <a:blip r:embed="rId4">
            <a:alphaModFix/>
          </a:blip>
          <a:srcRect b="17320" l="38896" r="39886" t="30392"/>
          <a:stretch/>
        </p:blipFill>
        <p:spPr>
          <a:xfrm>
            <a:off x="904875" y="1709737"/>
            <a:ext cx="3509103" cy="472251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Shape 178"/>
          <p:cNvSpPr txBox="1"/>
          <p:nvPr/>
        </p:nvSpPr>
        <p:spPr>
          <a:xfrm>
            <a:off x="2209800" y="6400800"/>
            <a:ext cx="965200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8575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Figure A</a:t>
            </a:r>
          </a:p>
        </p:txBody>
      </p:sp>
      <p:sp>
        <p:nvSpPr>
          <p:cNvPr id="179" name="Shape 179"/>
          <p:cNvSpPr txBox="1"/>
          <p:nvPr/>
        </p:nvSpPr>
        <p:spPr>
          <a:xfrm>
            <a:off x="5969000" y="6400800"/>
            <a:ext cx="955675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8575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Figure B</a:t>
            </a:r>
          </a:p>
        </p:txBody>
      </p:sp>
      <p:sp>
        <p:nvSpPr>
          <p:cNvPr id="180" name="Shape 180"/>
          <p:cNvSpPr txBox="1"/>
          <p:nvPr/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905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Times New Roman"/>
              <a:buNone/>
            </a:pPr>
            <a:fld id="{00000000-1234-1234-1234-123412341234}" type="slidenum">
              <a:rPr b="1" i="0" lang="en-US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181" name="Shape 181"/>
          <p:cNvSpPr/>
          <p:nvPr/>
        </p:nvSpPr>
        <p:spPr>
          <a:xfrm rot="540000">
            <a:off x="2209800" y="2955925"/>
            <a:ext cx="1143000" cy="914400"/>
          </a:xfrm>
          <a:prstGeom prst="ellipse">
            <a:avLst/>
          </a:prstGeom>
          <a:solidFill>
            <a:srgbClr val="FF0000"/>
          </a:solidFill>
          <a:ln cap="flat" cmpd="sng" w="12700">
            <a:solidFill>
              <a:srgbClr val="FF0000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3" name="Shape 1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4" name="Shape 1254"/>
          <p:cNvSpPr txBox="1"/>
          <p:nvPr>
            <p:ph type="title"/>
          </p:nvPr>
        </p:nvSpPr>
        <p:spPr>
          <a:xfrm>
            <a:off x="628650" y="228600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6985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Tibia: </a:t>
            </a:r>
            <a:r>
              <a:rPr b="1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Tibial Tuberosity</a:t>
            </a:r>
          </a:p>
        </p:txBody>
      </p:sp>
      <p:sp>
        <p:nvSpPr>
          <p:cNvPr id="1255" name="Shape 1255"/>
          <p:cNvSpPr txBox="1"/>
          <p:nvPr/>
        </p:nvSpPr>
        <p:spPr>
          <a:xfrm>
            <a:off x="6477000" y="3581400"/>
            <a:ext cx="2209800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81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Posterior View</a:t>
            </a:r>
          </a:p>
        </p:txBody>
      </p:sp>
      <p:sp>
        <p:nvSpPr>
          <p:cNvPr id="1256" name="Shape 1256"/>
          <p:cNvSpPr txBox="1"/>
          <p:nvPr/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905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Times New Roman"/>
              <a:buNone/>
            </a:pPr>
            <a:fld id="{00000000-1234-1234-1234-123412341234}" type="slidenum">
              <a:rPr b="1" i="0" lang="en-US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pic>
        <p:nvPicPr>
          <p:cNvPr id="1257" name="Shape 12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16187" y="1354137"/>
            <a:ext cx="4100284" cy="5356647"/>
          </a:xfrm>
          <a:prstGeom prst="rect">
            <a:avLst/>
          </a:prstGeom>
          <a:noFill/>
          <a:ln>
            <a:noFill/>
          </a:ln>
        </p:spPr>
      </p:pic>
      <p:sp>
        <p:nvSpPr>
          <p:cNvPr id="1258" name="Shape 1258"/>
          <p:cNvSpPr txBox="1"/>
          <p:nvPr/>
        </p:nvSpPr>
        <p:spPr>
          <a:xfrm>
            <a:off x="552450" y="3652837"/>
            <a:ext cx="2419350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81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Anterior View</a:t>
            </a:r>
          </a:p>
        </p:txBody>
      </p:sp>
      <p:cxnSp>
        <p:nvCxnSpPr>
          <p:cNvPr id="1259" name="Shape 1259"/>
          <p:cNvCxnSpPr/>
          <p:nvPr/>
        </p:nvCxnSpPr>
        <p:spPr>
          <a:xfrm>
            <a:off x="1868487" y="1503362"/>
            <a:ext cx="1295400" cy="50165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miter lim="8000"/>
            <a:headEnd len="med" w="med" type="none"/>
            <a:tailEnd len="lg" w="lg" type="triangle"/>
          </a:ln>
        </p:spPr>
      </p:cxnSp>
      <p:sp>
        <p:nvSpPr>
          <p:cNvPr id="1260" name="Shape 1260"/>
          <p:cNvSpPr/>
          <p:nvPr/>
        </p:nvSpPr>
        <p:spPr>
          <a:xfrm>
            <a:off x="3429000" y="1754187"/>
            <a:ext cx="306387" cy="531812"/>
          </a:xfrm>
          <a:prstGeom prst="rightBracket">
            <a:avLst>
              <a:gd fmla="val 1037" name="adj"/>
            </a:avLst>
          </a:prstGeom>
          <a:noFill/>
          <a:ln cap="flat" cmpd="sng" w="57150">
            <a:solidFill>
              <a:srgbClr val="FF0000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4" name="Shape 1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5" name="Shape 1265"/>
          <p:cNvSpPr txBox="1"/>
          <p:nvPr>
            <p:ph type="title"/>
          </p:nvPr>
        </p:nvSpPr>
        <p:spPr>
          <a:xfrm>
            <a:off x="327025" y="365125"/>
            <a:ext cx="8512175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6985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Tibia: Anterior View</a:t>
            </a:r>
            <a:b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Fibular Surface of the Tibia</a:t>
            </a:r>
          </a:p>
        </p:txBody>
      </p:sp>
      <p:sp>
        <p:nvSpPr>
          <p:cNvPr id="1266" name="Shape 1266"/>
          <p:cNvSpPr txBox="1"/>
          <p:nvPr/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905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Times New Roman"/>
              <a:buNone/>
            </a:pPr>
            <a:fld id="{00000000-1234-1234-1234-123412341234}" type="slidenum">
              <a:rPr b="1" i="0" lang="en-US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1267" name="Shape 1267"/>
          <p:cNvSpPr txBox="1"/>
          <p:nvPr>
            <p:ph idx="2" type="body"/>
          </p:nvPr>
        </p:nvSpPr>
        <p:spPr>
          <a:xfrm>
            <a:off x="147485" y="1825625"/>
            <a:ext cx="3893574" cy="183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Articular facet on inferolateral aspect of lateral condyle.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Head of fibula articulates here with tibia.</a:t>
            </a:r>
          </a:p>
          <a:p>
            <a:pPr indent="-3683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8" name="Shape 1268"/>
          <p:cNvSpPr txBox="1"/>
          <p:nvPr>
            <p:ph idx="1" type="body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508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69" name="Shape 12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18038" y="1690687"/>
            <a:ext cx="6806640" cy="48166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3" name="Shape 1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4" name="Shape 1274"/>
          <p:cNvSpPr txBox="1"/>
          <p:nvPr>
            <p:ph type="title"/>
          </p:nvPr>
        </p:nvSpPr>
        <p:spPr>
          <a:xfrm>
            <a:off x="628650" y="228600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6985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Tibia: </a:t>
            </a:r>
            <a:r>
              <a:rPr b="1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Medial Malleolus </a:t>
            </a:r>
          </a:p>
        </p:txBody>
      </p:sp>
      <p:sp>
        <p:nvSpPr>
          <p:cNvPr id="1275" name="Shape 1275"/>
          <p:cNvSpPr txBox="1"/>
          <p:nvPr/>
        </p:nvSpPr>
        <p:spPr>
          <a:xfrm>
            <a:off x="6477000" y="3581400"/>
            <a:ext cx="2209800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81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Posterior View</a:t>
            </a:r>
          </a:p>
        </p:txBody>
      </p:sp>
      <p:sp>
        <p:nvSpPr>
          <p:cNvPr id="1276" name="Shape 1276"/>
          <p:cNvSpPr txBox="1"/>
          <p:nvPr/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905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Times New Roman"/>
              <a:buNone/>
            </a:pPr>
            <a:fld id="{00000000-1234-1234-1234-123412341234}" type="slidenum">
              <a:rPr b="1" i="0" lang="en-US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pic>
        <p:nvPicPr>
          <p:cNvPr id="1277" name="Shape 12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16187" y="1354137"/>
            <a:ext cx="4100284" cy="5356647"/>
          </a:xfrm>
          <a:prstGeom prst="rect">
            <a:avLst/>
          </a:prstGeom>
          <a:noFill/>
          <a:ln>
            <a:noFill/>
          </a:ln>
        </p:spPr>
      </p:pic>
      <p:sp>
        <p:nvSpPr>
          <p:cNvPr id="1278" name="Shape 1278"/>
          <p:cNvSpPr txBox="1"/>
          <p:nvPr/>
        </p:nvSpPr>
        <p:spPr>
          <a:xfrm>
            <a:off x="552450" y="3652837"/>
            <a:ext cx="2419350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81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Anterior View</a:t>
            </a:r>
          </a:p>
        </p:txBody>
      </p:sp>
      <p:cxnSp>
        <p:nvCxnSpPr>
          <p:cNvPr id="1279" name="Shape 1279"/>
          <p:cNvCxnSpPr/>
          <p:nvPr/>
        </p:nvCxnSpPr>
        <p:spPr>
          <a:xfrm>
            <a:off x="4953000" y="5257800"/>
            <a:ext cx="533400" cy="8382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miter lim="8000"/>
            <a:headEnd len="med" w="med" type="none"/>
            <a:tailEnd len="lg" w="lg" type="triangle"/>
          </a:ln>
        </p:spPr>
      </p:cxnSp>
      <p:cxnSp>
        <p:nvCxnSpPr>
          <p:cNvPr id="1280" name="Shape 1280"/>
          <p:cNvCxnSpPr/>
          <p:nvPr/>
        </p:nvCxnSpPr>
        <p:spPr>
          <a:xfrm flipH="1">
            <a:off x="3962400" y="5302250"/>
            <a:ext cx="457200" cy="811212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miter lim="8000"/>
            <a:headEnd len="med" w="med" type="none"/>
            <a:tailEnd len="lg" w="lg" type="triangle"/>
          </a:ln>
        </p:spPr>
      </p:cxnSp>
    </p:spTree>
  </p:cSld>
  <p:clrMapOvr>
    <a:masterClrMapping/>
  </p:clrMapOvr>
  <p:transition spd="slow">
    <p:fade thruBlk="1"/>
  </p:transition>
</p:sld>
</file>

<file path=ppt/slides/slide1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4" name="Shape 1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5" name="Shape 1285"/>
          <p:cNvSpPr txBox="1"/>
          <p:nvPr>
            <p:ph type="title"/>
          </p:nvPr>
        </p:nvSpPr>
        <p:spPr>
          <a:xfrm>
            <a:off x="628650" y="228600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6985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Tibia: </a:t>
            </a:r>
            <a:r>
              <a:rPr b="1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Anterior Crest</a:t>
            </a:r>
          </a:p>
        </p:txBody>
      </p:sp>
      <p:sp>
        <p:nvSpPr>
          <p:cNvPr id="1286" name="Shape 1286"/>
          <p:cNvSpPr txBox="1"/>
          <p:nvPr/>
        </p:nvSpPr>
        <p:spPr>
          <a:xfrm>
            <a:off x="6477000" y="3581400"/>
            <a:ext cx="2209800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81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Posterior View</a:t>
            </a:r>
          </a:p>
        </p:txBody>
      </p:sp>
      <p:sp>
        <p:nvSpPr>
          <p:cNvPr id="1287" name="Shape 1287"/>
          <p:cNvSpPr txBox="1"/>
          <p:nvPr/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905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Times New Roman"/>
              <a:buNone/>
            </a:pPr>
            <a:fld id="{00000000-1234-1234-1234-123412341234}" type="slidenum">
              <a:rPr b="1" i="0" lang="en-US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pic>
        <p:nvPicPr>
          <p:cNvPr id="1288" name="Shape 12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16187" y="1354137"/>
            <a:ext cx="4100284" cy="5356647"/>
          </a:xfrm>
          <a:prstGeom prst="rect">
            <a:avLst/>
          </a:prstGeom>
          <a:noFill/>
          <a:ln>
            <a:noFill/>
          </a:ln>
        </p:spPr>
      </p:pic>
      <p:sp>
        <p:nvSpPr>
          <p:cNvPr id="1289" name="Shape 1289"/>
          <p:cNvSpPr txBox="1"/>
          <p:nvPr/>
        </p:nvSpPr>
        <p:spPr>
          <a:xfrm>
            <a:off x="552450" y="3652837"/>
            <a:ext cx="2419350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81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Anterior View</a:t>
            </a:r>
          </a:p>
        </p:txBody>
      </p:sp>
      <p:cxnSp>
        <p:nvCxnSpPr>
          <p:cNvPr id="1290" name="Shape 1290"/>
          <p:cNvCxnSpPr/>
          <p:nvPr/>
        </p:nvCxnSpPr>
        <p:spPr>
          <a:xfrm rot="10800000">
            <a:off x="3446462" y="3962400"/>
            <a:ext cx="1412875" cy="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miter lim="8000"/>
            <a:headEnd len="med" w="med" type="none"/>
            <a:tailEnd len="lg" w="lg" type="triangle"/>
          </a:ln>
        </p:spPr>
      </p:cxnSp>
    </p:spTree>
  </p:cSld>
  <p:clrMapOvr>
    <a:masterClrMapping/>
  </p:clrMapOvr>
  <p:transition spd="slow">
    <p:fade thruBlk="1"/>
  </p:transition>
</p:sld>
</file>

<file path=ppt/slides/slide1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4" name="Shape 1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5" name="Shape 1295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6985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Tibia: Posterior View</a:t>
            </a:r>
            <a:b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Fibular Notch</a:t>
            </a:r>
          </a:p>
        </p:txBody>
      </p:sp>
      <p:sp>
        <p:nvSpPr>
          <p:cNvPr id="1296" name="Shape 1296"/>
          <p:cNvSpPr txBox="1"/>
          <p:nvPr>
            <p:ph idx="1" type="body"/>
          </p:nvPr>
        </p:nvSpPr>
        <p:spPr>
          <a:xfrm>
            <a:off x="628650" y="1752600"/>
            <a:ext cx="539115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Depression on lateral surface of distal tibia.</a:t>
            </a:r>
          </a:p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Where malleolus of fibula articulates.</a:t>
            </a:r>
          </a:p>
          <a:p>
            <a:pPr indent="-3683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97" name="Shape 1297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86225" y="2514600"/>
            <a:ext cx="3867150" cy="4176712"/>
          </a:xfrm>
          <a:prstGeom prst="rect">
            <a:avLst/>
          </a:prstGeom>
          <a:noFill/>
          <a:ln>
            <a:noFill/>
          </a:ln>
        </p:spPr>
      </p:pic>
      <p:sp>
        <p:nvSpPr>
          <p:cNvPr id="1298" name="Shape 1298"/>
          <p:cNvSpPr txBox="1"/>
          <p:nvPr/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905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Times New Roman"/>
              <a:buNone/>
            </a:pPr>
            <a:fld id="{00000000-1234-1234-1234-123412341234}" type="slidenum">
              <a:rPr b="1" i="0" lang="en-US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cxnSp>
        <p:nvCxnSpPr>
          <p:cNvPr id="1299" name="Shape 1299"/>
          <p:cNvCxnSpPr/>
          <p:nvPr/>
        </p:nvCxnSpPr>
        <p:spPr>
          <a:xfrm flipH="1" rot="10800000">
            <a:off x="4800600" y="4879975"/>
            <a:ext cx="131762" cy="652462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miter lim="8000"/>
            <a:headEnd len="med" w="med" type="none"/>
            <a:tailEnd len="lg" w="lg" type="triangle"/>
          </a:ln>
        </p:spPr>
      </p:cxnSp>
      <p:sp>
        <p:nvSpPr>
          <p:cNvPr id="1300" name="Shape 1300"/>
          <p:cNvSpPr/>
          <p:nvPr/>
        </p:nvSpPr>
        <p:spPr>
          <a:xfrm>
            <a:off x="4343400" y="5486400"/>
            <a:ext cx="1524000" cy="381000"/>
          </a:xfrm>
          <a:prstGeom prst="roundRect">
            <a:avLst>
              <a:gd fmla="val 16667" name="adj"/>
            </a:avLst>
          </a:prstGeom>
          <a:solidFill>
            <a:srgbClr val="FF0000"/>
          </a:solidFill>
          <a:ln cap="flat" cmpd="sng" w="12700">
            <a:solidFill>
              <a:srgbClr val="FF0000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28575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Fibular Notch</a:t>
            </a: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4" name="Shape 1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Documents and Settings\Pam\My Documents\My Pictures\Martini\0813aTibiaFibula_U.jpg" id="1305" name="Shape 1305"/>
          <p:cNvPicPr preferRelativeResize="0"/>
          <p:nvPr/>
        </p:nvPicPr>
        <p:blipFill rotWithShape="1">
          <a:blip r:embed="rId3">
            <a:alphaModFix/>
          </a:blip>
          <a:srcRect b="16160" l="14378" r="34640" t="13131"/>
          <a:stretch/>
        </p:blipFill>
        <p:spPr>
          <a:xfrm>
            <a:off x="3810000" y="490537"/>
            <a:ext cx="3819584" cy="634581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06" name="Shape 1306"/>
          <p:cNvCxnSpPr/>
          <p:nvPr/>
        </p:nvCxnSpPr>
        <p:spPr>
          <a:xfrm flipH="1" rot="10800000">
            <a:off x="4267200" y="4191000"/>
            <a:ext cx="2024062" cy="11430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miter lim="8000"/>
            <a:headEnd len="med" w="med" type="none"/>
            <a:tailEnd len="lg" w="lg" type="triangle"/>
          </a:ln>
        </p:spPr>
      </p:cxnSp>
      <p:sp>
        <p:nvSpPr>
          <p:cNvPr id="1307" name="Shape 1307"/>
          <p:cNvSpPr txBox="1"/>
          <p:nvPr/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905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Times New Roman"/>
              <a:buNone/>
            </a:pPr>
            <a:fld id="{00000000-1234-1234-1234-123412341234}" type="slidenum">
              <a:rPr b="1" i="0" lang="en-US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1308" name="Shape 1308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6985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Fibula: Anterior View</a:t>
            </a:r>
            <a:b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Lateral Bone of Leg</a:t>
            </a: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2" name="Shape 1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3" name="Shape 1313"/>
          <p:cNvSpPr txBox="1"/>
          <p:nvPr>
            <p:ph type="title"/>
          </p:nvPr>
        </p:nvSpPr>
        <p:spPr>
          <a:xfrm>
            <a:off x="0" y="107950"/>
            <a:ext cx="91440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6985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b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Fibula: </a:t>
            </a:r>
            <a:r>
              <a:rPr b="1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Head with Styloid Process (Apex)</a:t>
            </a:r>
            <a:br>
              <a:rPr b="1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</a:p>
        </p:txBody>
      </p:sp>
      <p:sp>
        <p:nvSpPr>
          <p:cNvPr id="1314" name="Shape 1314"/>
          <p:cNvSpPr txBox="1"/>
          <p:nvPr/>
        </p:nvSpPr>
        <p:spPr>
          <a:xfrm>
            <a:off x="6477000" y="3581400"/>
            <a:ext cx="2209800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81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Posterior View</a:t>
            </a:r>
          </a:p>
        </p:txBody>
      </p:sp>
      <p:sp>
        <p:nvSpPr>
          <p:cNvPr id="1315" name="Shape 1315"/>
          <p:cNvSpPr txBox="1"/>
          <p:nvPr/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905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Times New Roman"/>
              <a:buNone/>
            </a:pPr>
            <a:fld id="{00000000-1234-1234-1234-123412341234}" type="slidenum">
              <a:rPr b="1" i="0" lang="en-US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pic>
        <p:nvPicPr>
          <p:cNvPr id="1316" name="Shape 13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16187" y="1354137"/>
            <a:ext cx="4100284" cy="5356647"/>
          </a:xfrm>
          <a:prstGeom prst="rect">
            <a:avLst/>
          </a:prstGeom>
          <a:noFill/>
          <a:ln>
            <a:noFill/>
          </a:ln>
        </p:spPr>
      </p:pic>
      <p:sp>
        <p:nvSpPr>
          <p:cNvPr id="1317" name="Shape 1317"/>
          <p:cNvSpPr txBox="1"/>
          <p:nvPr/>
        </p:nvSpPr>
        <p:spPr>
          <a:xfrm>
            <a:off x="552450" y="3652837"/>
            <a:ext cx="2419350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81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Anterior View</a:t>
            </a:r>
          </a:p>
        </p:txBody>
      </p:sp>
      <p:sp>
        <p:nvSpPr>
          <p:cNvPr id="1318" name="Shape 1318"/>
          <p:cNvSpPr/>
          <p:nvPr/>
        </p:nvSpPr>
        <p:spPr>
          <a:xfrm>
            <a:off x="6553200" y="1524000"/>
            <a:ext cx="2057400" cy="540773"/>
          </a:xfrm>
          <a:prstGeom prst="leftArrow">
            <a:avLst>
              <a:gd fmla="val 2942" name="adj1"/>
              <a:gd fmla="val 50000" name="adj2"/>
            </a:avLst>
          </a:prstGeom>
          <a:solidFill>
            <a:srgbClr val="FF0000"/>
          </a:solidFill>
          <a:ln cap="flat" cmpd="sng" w="12700">
            <a:solidFill>
              <a:srgbClr val="FF0000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28575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Styloid Process</a:t>
            </a:r>
          </a:p>
        </p:txBody>
      </p:sp>
      <p:sp>
        <p:nvSpPr>
          <p:cNvPr id="1319" name="Shape 1319"/>
          <p:cNvSpPr/>
          <p:nvPr/>
        </p:nvSpPr>
        <p:spPr>
          <a:xfrm>
            <a:off x="2438400" y="1719262"/>
            <a:ext cx="619125" cy="490537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20" name="Shape 1320"/>
          <p:cNvSpPr txBox="1"/>
          <p:nvPr/>
        </p:nvSpPr>
        <p:spPr>
          <a:xfrm>
            <a:off x="1343025" y="1779587"/>
            <a:ext cx="838200" cy="369887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8575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Head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1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4" name="Shape 1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5" name="Shape 1325"/>
          <p:cNvSpPr txBox="1"/>
          <p:nvPr/>
        </p:nvSpPr>
        <p:spPr>
          <a:xfrm>
            <a:off x="6477000" y="3581400"/>
            <a:ext cx="2209800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81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Posterior View</a:t>
            </a:r>
          </a:p>
        </p:txBody>
      </p:sp>
      <p:sp>
        <p:nvSpPr>
          <p:cNvPr id="1326" name="Shape 1326"/>
          <p:cNvSpPr txBox="1"/>
          <p:nvPr/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905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Times New Roman"/>
              <a:buNone/>
            </a:pPr>
            <a:fld id="{00000000-1234-1234-1234-123412341234}" type="slidenum">
              <a:rPr b="1" i="0" lang="en-US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pic>
        <p:nvPicPr>
          <p:cNvPr id="1327" name="Shape 13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16187" y="1527175"/>
            <a:ext cx="4100284" cy="5202779"/>
          </a:xfrm>
          <a:prstGeom prst="rect">
            <a:avLst/>
          </a:prstGeom>
          <a:noFill/>
          <a:ln>
            <a:noFill/>
          </a:ln>
        </p:spPr>
      </p:pic>
      <p:sp>
        <p:nvSpPr>
          <p:cNvPr id="1328" name="Shape 1328"/>
          <p:cNvSpPr txBox="1"/>
          <p:nvPr/>
        </p:nvSpPr>
        <p:spPr>
          <a:xfrm>
            <a:off x="552450" y="3652837"/>
            <a:ext cx="2419350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81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Anterior View</a:t>
            </a:r>
          </a:p>
        </p:txBody>
      </p:sp>
      <p:cxnSp>
        <p:nvCxnSpPr>
          <p:cNvPr id="1329" name="Shape 1329"/>
          <p:cNvCxnSpPr/>
          <p:nvPr/>
        </p:nvCxnSpPr>
        <p:spPr>
          <a:xfrm>
            <a:off x="2417762" y="5676900"/>
            <a:ext cx="533400" cy="8382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miter lim="8000"/>
            <a:headEnd len="med" w="med" type="none"/>
            <a:tailEnd len="lg" w="lg" type="triangle"/>
          </a:ln>
        </p:spPr>
      </p:cxnSp>
      <p:cxnSp>
        <p:nvCxnSpPr>
          <p:cNvPr id="1330" name="Shape 1330"/>
          <p:cNvCxnSpPr/>
          <p:nvPr/>
        </p:nvCxnSpPr>
        <p:spPr>
          <a:xfrm flipH="1">
            <a:off x="6488112" y="5676900"/>
            <a:ext cx="457200" cy="8128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miter lim="8000"/>
            <a:headEnd len="med" w="med" type="none"/>
            <a:tailEnd len="lg" w="lg" type="triangle"/>
          </a:ln>
        </p:spPr>
      </p:cxnSp>
      <p:sp>
        <p:nvSpPr>
          <p:cNvPr id="1331" name="Shape 1331"/>
          <p:cNvSpPr txBox="1"/>
          <p:nvPr>
            <p:ph type="title"/>
          </p:nvPr>
        </p:nvSpPr>
        <p:spPr>
          <a:xfrm>
            <a:off x="628650" y="274637"/>
            <a:ext cx="7886700" cy="132556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6985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Fibula: Distal</a:t>
            </a:r>
            <a:b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Lateral Malleolus 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1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5" name="Shape 1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6" name="Shape 1336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6985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Fibula: Distal Medial Surface</a:t>
            </a:r>
            <a:b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Fibular Articular Surface for Talus</a:t>
            </a:r>
          </a:p>
        </p:txBody>
      </p:sp>
      <p:pic>
        <p:nvPicPr>
          <p:cNvPr descr="C:\Documents and Settings\Pam\My Documents\My Pictures\Anatomy pictures\Bones\Bones Unlabeled\Tibia_fibula_rt_anterior_lower_end_.jpg" id="1337" name="Shape 1337"/>
          <p:cNvPicPr preferRelativeResize="0"/>
          <p:nvPr/>
        </p:nvPicPr>
        <p:blipFill rotWithShape="1">
          <a:blip r:embed="rId3">
            <a:alphaModFix/>
          </a:blip>
          <a:srcRect b="12889" l="0" r="0" t="0"/>
          <a:stretch/>
        </p:blipFill>
        <p:spPr>
          <a:xfrm>
            <a:off x="1714500" y="2247900"/>
            <a:ext cx="5715000" cy="37338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8" name="Shape 1338"/>
          <p:cNvSpPr/>
          <p:nvPr/>
        </p:nvSpPr>
        <p:spPr>
          <a:xfrm>
            <a:off x="3276600" y="4797425"/>
            <a:ext cx="838200" cy="9144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39" name="Shape 1339"/>
          <p:cNvSpPr txBox="1"/>
          <p:nvPr/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905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Times New Roman"/>
              <a:buNone/>
            </a:pPr>
            <a:fld id="{00000000-1234-1234-1234-123412341234}" type="slidenum">
              <a:rPr b="1" i="0" lang="en-US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  <p:transition spd="slow">
    <p:fade thruBlk="1"/>
  </p:transition>
</p:sld>
</file>

<file path=ppt/slides/slide1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43" name="Shape 1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4" name="Shape 1344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27940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5" name="Shape 1345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905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Times New Roman"/>
              <a:buNone/>
            </a:pPr>
            <a:fld id="{00000000-1234-1234-1234-123412341234}" type="slidenum">
              <a:rPr b="1" i="0" lang="en-US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pic>
        <p:nvPicPr>
          <p:cNvPr id="1346" name="Shape 13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5996" y="142947"/>
            <a:ext cx="6137154" cy="62134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6985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Scapula: Anterior View</a:t>
            </a:r>
            <a:b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Scapular Notch</a:t>
            </a:r>
          </a:p>
        </p:txBody>
      </p:sp>
      <p:pic>
        <p:nvPicPr>
          <p:cNvPr id="187" name="Shape 18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0" y="1828800"/>
            <a:ext cx="5791200" cy="4892675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Shape 188"/>
          <p:cNvSpPr/>
          <p:nvPr/>
        </p:nvSpPr>
        <p:spPr>
          <a:xfrm>
            <a:off x="4038600" y="2743200"/>
            <a:ext cx="609600" cy="609600"/>
          </a:xfrm>
          <a:prstGeom prst="ellipse">
            <a:avLst/>
          </a:prstGeom>
          <a:noFill/>
          <a:ln cap="flat" cmpd="sng" w="57150">
            <a:solidFill>
              <a:srgbClr val="FF0000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9" name="Shape 189"/>
          <p:cNvSpPr txBox="1"/>
          <p:nvPr/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905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Times New Roman"/>
              <a:buNone/>
            </a:pPr>
            <a:fld id="{00000000-1234-1234-1234-123412341234}" type="slidenum">
              <a:rPr b="1" i="0" lang="en-US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0" name="Shape 1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Documents and Settings\Pam\My Documents\My Pictures\Martini\0812RightPatella_U.bmp" id="1351" name="Shape 1351"/>
          <p:cNvPicPr preferRelativeResize="0"/>
          <p:nvPr/>
        </p:nvPicPr>
        <p:blipFill rotWithShape="1">
          <a:blip r:embed="rId3">
            <a:alphaModFix/>
          </a:blip>
          <a:srcRect b="30392" l="18690" r="23721" t="31698"/>
          <a:stretch/>
        </p:blipFill>
        <p:spPr>
          <a:xfrm>
            <a:off x="644525" y="1520825"/>
            <a:ext cx="7821915" cy="464951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52" name="Shape 1352"/>
          <p:cNvCxnSpPr/>
          <p:nvPr/>
        </p:nvCxnSpPr>
        <p:spPr>
          <a:xfrm>
            <a:off x="4876800" y="2819400"/>
            <a:ext cx="838200" cy="12192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miter lim="8000"/>
            <a:headEnd len="med" w="med" type="none"/>
            <a:tailEnd len="lg" w="lg" type="triangle"/>
          </a:ln>
        </p:spPr>
      </p:cxnSp>
      <p:sp>
        <p:nvSpPr>
          <p:cNvPr id="1353" name="Shape 1353"/>
          <p:cNvSpPr txBox="1"/>
          <p:nvPr/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905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Times New Roman"/>
              <a:buNone/>
            </a:pPr>
            <a:fld id="{00000000-1234-1234-1234-123412341234}" type="slidenum">
              <a:rPr b="1" i="0" lang="en-US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1354" name="Shape 1354"/>
          <p:cNvSpPr txBox="1"/>
          <p:nvPr/>
        </p:nvSpPr>
        <p:spPr>
          <a:xfrm>
            <a:off x="5486400" y="6172200"/>
            <a:ext cx="2209800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81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Posterior View</a:t>
            </a:r>
          </a:p>
        </p:txBody>
      </p:sp>
      <p:sp>
        <p:nvSpPr>
          <p:cNvPr id="1355" name="Shape 1355"/>
          <p:cNvSpPr txBox="1"/>
          <p:nvPr/>
        </p:nvSpPr>
        <p:spPr>
          <a:xfrm>
            <a:off x="1447800" y="6172200"/>
            <a:ext cx="2209800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81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Anterior View</a:t>
            </a:r>
          </a:p>
        </p:txBody>
      </p:sp>
      <p:sp>
        <p:nvSpPr>
          <p:cNvPr id="1356" name="Shape 1356"/>
          <p:cNvSpPr txBox="1"/>
          <p:nvPr>
            <p:ph type="title"/>
          </p:nvPr>
        </p:nvSpPr>
        <p:spPr>
          <a:xfrm>
            <a:off x="76200" y="152400"/>
            <a:ext cx="8991600" cy="14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6985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4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Patella</a:t>
            </a: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b="1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Medial Facet </a:t>
            </a: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(articular surface)</a:t>
            </a:r>
            <a:b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Articulates with Medial Condyle of Femur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1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60" name="Shape 1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" name="Shape 1361"/>
          <p:cNvSpPr txBox="1"/>
          <p:nvPr>
            <p:ph type="title"/>
          </p:nvPr>
        </p:nvSpPr>
        <p:spPr>
          <a:xfrm>
            <a:off x="76200" y="152400"/>
            <a:ext cx="8991600" cy="14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6985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4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Patella</a:t>
            </a: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b="1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Lateral Facet </a:t>
            </a: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(articular surface)</a:t>
            </a:r>
            <a:b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Articulates with Lateral Condyle of Femur</a:t>
            </a:r>
          </a:p>
        </p:txBody>
      </p:sp>
      <p:pic>
        <p:nvPicPr>
          <p:cNvPr descr="C:\Documents and Settings\Pam\My Documents\My Pictures\Martini\0812RightPatella_U.bmp" id="1362" name="Shape 1362"/>
          <p:cNvPicPr preferRelativeResize="0"/>
          <p:nvPr/>
        </p:nvPicPr>
        <p:blipFill rotWithShape="1">
          <a:blip r:embed="rId3">
            <a:alphaModFix/>
          </a:blip>
          <a:srcRect b="30392" l="18690" r="23721" t="31698"/>
          <a:stretch/>
        </p:blipFill>
        <p:spPr>
          <a:xfrm>
            <a:off x="685800" y="1600200"/>
            <a:ext cx="7594092" cy="464951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63" name="Shape 1363"/>
          <p:cNvCxnSpPr/>
          <p:nvPr/>
        </p:nvCxnSpPr>
        <p:spPr>
          <a:xfrm>
            <a:off x="5962650" y="2209800"/>
            <a:ext cx="990600" cy="9906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miter lim="8000"/>
            <a:headEnd len="med" w="med" type="none"/>
            <a:tailEnd len="lg" w="lg" type="triangle"/>
          </a:ln>
        </p:spPr>
      </p:cxnSp>
      <p:sp>
        <p:nvSpPr>
          <p:cNvPr id="1364" name="Shape 1364"/>
          <p:cNvSpPr txBox="1"/>
          <p:nvPr/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905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Times New Roman"/>
              <a:buNone/>
            </a:pPr>
            <a:fld id="{00000000-1234-1234-1234-123412341234}" type="slidenum">
              <a:rPr b="1" i="0" lang="en-US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1365" name="Shape 1365"/>
          <p:cNvSpPr txBox="1"/>
          <p:nvPr/>
        </p:nvSpPr>
        <p:spPr>
          <a:xfrm>
            <a:off x="5334000" y="6243637"/>
            <a:ext cx="2209800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81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Posterior View</a:t>
            </a:r>
          </a:p>
        </p:txBody>
      </p:sp>
      <p:sp>
        <p:nvSpPr>
          <p:cNvPr id="1366" name="Shape 1366"/>
          <p:cNvSpPr txBox="1"/>
          <p:nvPr/>
        </p:nvSpPr>
        <p:spPr>
          <a:xfrm>
            <a:off x="1447800" y="6248400"/>
            <a:ext cx="2209800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81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Anterior View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1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0" name="Shape 1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1" name="Shape 1371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6985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Ankle and Foot</a:t>
            </a:r>
          </a:p>
        </p:txBody>
      </p:sp>
      <p:pic>
        <p:nvPicPr>
          <p:cNvPr descr="C:\Documents and Settings\Pam\My Documents\My Pictures\Martini\Labeled\0814aBonesAnkleFoot_L.jpg" id="1372" name="Shape 1372"/>
          <p:cNvPicPr preferRelativeResize="0"/>
          <p:nvPr/>
        </p:nvPicPr>
        <p:blipFill rotWithShape="1">
          <a:blip r:embed="rId3">
            <a:alphaModFix/>
          </a:blip>
          <a:srcRect b="17172" l="19607" r="15032" t="16162"/>
          <a:stretch/>
        </p:blipFill>
        <p:spPr>
          <a:xfrm>
            <a:off x="5486400" y="538162"/>
            <a:ext cx="3503798" cy="58474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Documents and Settings\Pam\My Documents\My Pictures\Martini\Labeled\0814bBonesAnkleFoot_L.jpg" id="1373" name="Shape 1373"/>
          <p:cNvPicPr preferRelativeResize="0"/>
          <p:nvPr/>
        </p:nvPicPr>
        <p:blipFill rotWithShape="1">
          <a:blip r:embed="rId4">
            <a:alphaModFix/>
          </a:blip>
          <a:srcRect b="25163" l="33837" r="19695" t="29084"/>
          <a:stretch/>
        </p:blipFill>
        <p:spPr>
          <a:xfrm>
            <a:off x="173037" y="2114550"/>
            <a:ext cx="5295296" cy="4289296"/>
          </a:xfrm>
          <a:prstGeom prst="rect">
            <a:avLst/>
          </a:prstGeom>
          <a:noFill/>
          <a:ln>
            <a:noFill/>
          </a:ln>
        </p:spPr>
      </p:pic>
      <p:sp>
        <p:nvSpPr>
          <p:cNvPr id="1374" name="Shape 1374"/>
          <p:cNvSpPr txBox="1"/>
          <p:nvPr/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905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Times New Roman"/>
              <a:buNone/>
            </a:pPr>
            <a:fld id="{00000000-1234-1234-1234-123412341234}" type="slidenum">
              <a:rPr b="1" i="0" lang="en-US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8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9" name="Shape 1379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6985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Tarsal: </a:t>
            </a:r>
            <a:r>
              <a:rPr b="1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Talus</a:t>
            </a:r>
          </a:p>
        </p:txBody>
      </p:sp>
      <p:pic>
        <p:nvPicPr>
          <p:cNvPr descr="C:\Documents and Settings\Pam\My Documents\My Pictures\Martini\0814aBonesAnkleFoot_U.bmp" id="1380" name="Shape 1380"/>
          <p:cNvPicPr preferRelativeResize="0"/>
          <p:nvPr/>
        </p:nvPicPr>
        <p:blipFill rotWithShape="1">
          <a:blip r:embed="rId3">
            <a:alphaModFix/>
          </a:blip>
          <a:srcRect b="37361" l="0" r="67384" t="0"/>
          <a:stretch/>
        </p:blipFill>
        <p:spPr>
          <a:xfrm>
            <a:off x="6057900" y="558800"/>
            <a:ext cx="2742103" cy="603413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81" name="Shape 1381"/>
          <p:cNvCxnSpPr/>
          <p:nvPr/>
        </p:nvCxnSpPr>
        <p:spPr>
          <a:xfrm flipH="1">
            <a:off x="7829550" y="558800"/>
            <a:ext cx="914400" cy="9906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miter lim="8000"/>
            <a:headEnd len="med" w="med" type="none"/>
            <a:tailEnd len="lg" w="lg" type="triangle"/>
          </a:ln>
        </p:spPr>
      </p:cxnSp>
      <p:pic>
        <p:nvPicPr>
          <p:cNvPr descr="C:\Documents and Settings\Pam\My Documents\My Pictures\Martini\0814aBonesAnkleFoot_U.bmp" id="1382" name="Shape 1382"/>
          <p:cNvPicPr preferRelativeResize="0"/>
          <p:nvPr/>
        </p:nvPicPr>
        <p:blipFill rotWithShape="1">
          <a:blip r:embed="rId3">
            <a:alphaModFix/>
          </a:blip>
          <a:srcRect b="73732" l="33987" r="9802" t="7072"/>
          <a:stretch/>
        </p:blipFill>
        <p:spPr>
          <a:xfrm>
            <a:off x="228600" y="2438400"/>
            <a:ext cx="5636545" cy="2784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83" name="Shape 1383"/>
          <p:cNvCxnSpPr/>
          <p:nvPr/>
        </p:nvCxnSpPr>
        <p:spPr>
          <a:xfrm flipH="1">
            <a:off x="5029200" y="1905000"/>
            <a:ext cx="609600" cy="7620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miter lim="8000"/>
            <a:headEnd len="med" w="med" type="none"/>
            <a:tailEnd len="lg" w="lg" type="triangle"/>
          </a:ln>
        </p:spPr>
      </p:cxnSp>
      <p:sp>
        <p:nvSpPr>
          <p:cNvPr id="1384" name="Shape 1384"/>
          <p:cNvSpPr txBox="1"/>
          <p:nvPr/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905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Times New Roman"/>
              <a:buNone/>
            </a:pPr>
            <a:fld id="{00000000-1234-1234-1234-123412341234}" type="slidenum">
              <a:rPr b="1" i="0" lang="en-US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1385" name="Shape 1385"/>
          <p:cNvSpPr txBox="1"/>
          <p:nvPr/>
        </p:nvSpPr>
        <p:spPr>
          <a:xfrm>
            <a:off x="6731000" y="228600"/>
            <a:ext cx="1530350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8575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Superior View</a:t>
            </a:r>
          </a:p>
        </p:txBody>
      </p:sp>
      <p:sp>
        <p:nvSpPr>
          <p:cNvPr id="1386" name="Shape 1386"/>
          <p:cNvSpPr txBox="1"/>
          <p:nvPr/>
        </p:nvSpPr>
        <p:spPr>
          <a:xfrm>
            <a:off x="2540000" y="5257800"/>
            <a:ext cx="1422400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8575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Medial View</a:t>
            </a:r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0" name="Shape 1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1" name="Shape 1391"/>
          <p:cNvSpPr txBox="1"/>
          <p:nvPr>
            <p:ph type="title"/>
          </p:nvPr>
        </p:nvSpPr>
        <p:spPr>
          <a:xfrm>
            <a:off x="628650" y="444500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6985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Tarsal: </a:t>
            </a:r>
            <a:r>
              <a:rPr b="1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Calcaneus</a:t>
            </a:r>
          </a:p>
        </p:txBody>
      </p:sp>
      <p:pic>
        <p:nvPicPr>
          <p:cNvPr descr="C:\Documents and Settings\Pam\My Documents\My Pictures\Martini\0814aBonesAnkleFoot_U.bmp" id="1392" name="Shape 1392"/>
          <p:cNvPicPr preferRelativeResize="0"/>
          <p:nvPr/>
        </p:nvPicPr>
        <p:blipFill rotWithShape="1">
          <a:blip r:embed="rId3">
            <a:alphaModFix/>
          </a:blip>
          <a:srcRect b="37361" l="0" r="67384" t="0"/>
          <a:stretch/>
        </p:blipFill>
        <p:spPr>
          <a:xfrm>
            <a:off x="6076950" y="852487"/>
            <a:ext cx="2742103" cy="560538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Documents and Settings\Pam\My Documents\My Pictures\Martini\0814aBonesAnkleFoot_U.bmp" id="1393" name="Shape 1393"/>
          <p:cNvPicPr preferRelativeResize="0"/>
          <p:nvPr/>
        </p:nvPicPr>
        <p:blipFill rotWithShape="1">
          <a:blip r:embed="rId3">
            <a:alphaModFix/>
          </a:blip>
          <a:srcRect b="73732" l="33987" r="9802" t="7072"/>
          <a:stretch/>
        </p:blipFill>
        <p:spPr>
          <a:xfrm>
            <a:off x="427037" y="2368550"/>
            <a:ext cx="5484205" cy="2784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94" name="Shape 1394"/>
          <p:cNvCxnSpPr/>
          <p:nvPr/>
        </p:nvCxnSpPr>
        <p:spPr>
          <a:xfrm flipH="1" rot="10800000">
            <a:off x="4876800" y="4038600"/>
            <a:ext cx="381000" cy="19812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miter lim="8000"/>
            <a:headEnd len="med" w="med" type="none"/>
            <a:tailEnd len="lg" w="lg" type="triangle"/>
          </a:ln>
        </p:spPr>
      </p:cxnSp>
      <p:cxnSp>
        <p:nvCxnSpPr>
          <p:cNvPr id="1395" name="Shape 1395"/>
          <p:cNvCxnSpPr/>
          <p:nvPr/>
        </p:nvCxnSpPr>
        <p:spPr>
          <a:xfrm>
            <a:off x="5486400" y="1493837"/>
            <a:ext cx="1676400" cy="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miter lim="8000"/>
            <a:headEnd len="med" w="med" type="none"/>
            <a:tailEnd len="lg" w="lg" type="triangle"/>
          </a:ln>
        </p:spPr>
      </p:cxnSp>
      <p:sp>
        <p:nvSpPr>
          <p:cNvPr id="1396" name="Shape 1396"/>
          <p:cNvSpPr txBox="1"/>
          <p:nvPr/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905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Times New Roman"/>
              <a:buNone/>
            </a:pPr>
            <a:fld id="{00000000-1234-1234-1234-123412341234}" type="slidenum">
              <a:rPr b="1" i="0" lang="en-US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1397" name="Shape 1397"/>
          <p:cNvSpPr txBox="1"/>
          <p:nvPr/>
        </p:nvSpPr>
        <p:spPr>
          <a:xfrm>
            <a:off x="2540000" y="5257800"/>
            <a:ext cx="1422400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8575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Medial View</a:t>
            </a:r>
          </a:p>
        </p:txBody>
      </p:sp>
      <p:sp>
        <p:nvSpPr>
          <p:cNvPr id="1398" name="Shape 1398"/>
          <p:cNvSpPr txBox="1"/>
          <p:nvPr/>
        </p:nvSpPr>
        <p:spPr>
          <a:xfrm>
            <a:off x="6731000" y="468312"/>
            <a:ext cx="1530350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8575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Superior View</a:t>
            </a:r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2" name="Shape 1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3" name="Shape 1403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6985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Tarsal: </a:t>
            </a:r>
            <a:r>
              <a:rPr b="1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Navicular</a:t>
            </a:r>
          </a:p>
        </p:txBody>
      </p:sp>
      <p:pic>
        <p:nvPicPr>
          <p:cNvPr descr="C:\Documents and Settings\Pam\My Documents\My Pictures\Martini\0814aBonesAnkleFoot_U.bmp" id="1404" name="Shape 1404"/>
          <p:cNvPicPr preferRelativeResize="0"/>
          <p:nvPr/>
        </p:nvPicPr>
        <p:blipFill rotWithShape="1">
          <a:blip r:embed="rId3">
            <a:alphaModFix/>
          </a:blip>
          <a:srcRect b="37361" l="0" r="67384" t="0"/>
          <a:stretch/>
        </p:blipFill>
        <p:spPr>
          <a:xfrm>
            <a:off x="5986462" y="895350"/>
            <a:ext cx="2742103" cy="58063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Documents and Settings\Pam\My Documents\My Pictures\Martini\0814aBonesAnkleFoot_U.bmp" id="1405" name="Shape 1405"/>
          <p:cNvPicPr preferRelativeResize="0"/>
          <p:nvPr/>
        </p:nvPicPr>
        <p:blipFill rotWithShape="1">
          <a:blip r:embed="rId3">
            <a:alphaModFix/>
          </a:blip>
          <a:srcRect b="73732" l="33987" r="9802" t="7072"/>
          <a:stretch/>
        </p:blipFill>
        <p:spPr>
          <a:xfrm>
            <a:off x="161925" y="2362200"/>
            <a:ext cx="5788883" cy="240479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06" name="Shape 1406"/>
          <p:cNvCxnSpPr/>
          <p:nvPr/>
        </p:nvCxnSpPr>
        <p:spPr>
          <a:xfrm rot="10800000">
            <a:off x="3960812" y="3048000"/>
            <a:ext cx="609600" cy="25908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miter lim="8000"/>
            <a:headEnd len="med" w="med" type="none"/>
            <a:tailEnd len="lg" w="lg" type="triangle"/>
          </a:ln>
        </p:spPr>
      </p:cxnSp>
      <p:cxnSp>
        <p:nvCxnSpPr>
          <p:cNvPr id="1407" name="Shape 1407"/>
          <p:cNvCxnSpPr/>
          <p:nvPr/>
        </p:nvCxnSpPr>
        <p:spPr>
          <a:xfrm flipH="1">
            <a:off x="8131175" y="2270125"/>
            <a:ext cx="742950" cy="754062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miter lim="8000"/>
            <a:headEnd len="med" w="med" type="none"/>
            <a:tailEnd len="lg" w="lg" type="triangle"/>
          </a:ln>
        </p:spPr>
      </p:cxnSp>
      <p:sp>
        <p:nvSpPr>
          <p:cNvPr id="1408" name="Shape 1408"/>
          <p:cNvSpPr txBox="1"/>
          <p:nvPr/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905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Times New Roman"/>
              <a:buNone/>
            </a:pPr>
            <a:fld id="{00000000-1234-1234-1234-123412341234}" type="slidenum">
              <a:rPr b="1" i="0" lang="en-US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1409" name="Shape 1409"/>
          <p:cNvSpPr txBox="1"/>
          <p:nvPr/>
        </p:nvSpPr>
        <p:spPr>
          <a:xfrm>
            <a:off x="2540000" y="4800600"/>
            <a:ext cx="1422400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8575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Medial View</a:t>
            </a:r>
          </a:p>
        </p:txBody>
      </p:sp>
      <p:sp>
        <p:nvSpPr>
          <p:cNvPr id="1410" name="Shape 1410"/>
          <p:cNvSpPr txBox="1"/>
          <p:nvPr/>
        </p:nvSpPr>
        <p:spPr>
          <a:xfrm>
            <a:off x="6629400" y="544512"/>
            <a:ext cx="1530350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8575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Superior View</a:t>
            </a:r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4" name="Shape 1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" name="Shape 1415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6985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Tarsal: </a:t>
            </a:r>
            <a:r>
              <a:rPr b="1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Cuboid</a:t>
            </a:r>
          </a:p>
        </p:txBody>
      </p:sp>
      <p:pic>
        <p:nvPicPr>
          <p:cNvPr descr="C:\Documents and Settings\Pam\My Documents\My Pictures\Martini\0814aBonesAnkleFoot_U.bmp" id="1416" name="Shape 1416"/>
          <p:cNvPicPr preferRelativeResize="0"/>
          <p:nvPr/>
        </p:nvPicPr>
        <p:blipFill rotWithShape="1">
          <a:blip r:embed="rId3">
            <a:alphaModFix/>
          </a:blip>
          <a:srcRect b="37361" l="0" r="67384" t="0"/>
          <a:stretch/>
        </p:blipFill>
        <p:spPr>
          <a:xfrm>
            <a:off x="4114800" y="108155"/>
            <a:ext cx="3046781" cy="654020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17" name="Shape 1417"/>
          <p:cNvCxnSpPr/>
          <p:nvPr/>
        </p:nvCxnSpPr>
        <p:spPr>
          <a:xfrm>
            <a:off x="3197941" y="1528557"/>
            <a:ext cx="1676400" cy="8382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miter lim="8000"/>
            <a:headEnd len="med" w="med" type="none"/>
            <a:tailEnd len="lg" w="lg" type="triangle"/>
          </a:ln>
        </p:spPr>
      </p:cxnSp>
      <p:sp>
        <p:nvSpPr>
          <p:cNvPr id="1418" name="Shape 1418"/>
          <p:cNvSpPr txBox="1"/>
          <p:nvPr/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905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Times New Roman"/>
              <a:buNone/>
            </a:pPr>
            <a:fld id="{00000000-1234-1234-1234-123412341234}" type="slidenum">
              <a:rPr b="1" i="0" lang="en-US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1419" name="Shape 1419"/>
          <p:cNvSpPr txBox="1"/>
          <p:nvPr/>
        </p:nvSpPr>
        <p:spPr>
          <a:xfrm>
            <a:off x="4946650" y="544512"/>
            <a:ext cx="1530350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8575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Superior View</a:t>
            </a:r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23" name="Shape 1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4" name="Shape 1424"/>
          <p:cNvSpPr txBox="1"/>
          <p:nvPr>
            <p:ph type="title"/>
          </p:nvPr>
        </p:nvSpPr>
        <p:spPr>
          <a:xfrm>
            <a:off x="45720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6985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Tarsal: </a:t>
            </a:r>
            <a:r>
              <a:rPr b="1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Cuneiforms</a:t>
            </a:r>
          </a:p>
        </p:txBody>
      </p:sp>
      <p:sp>
        <p:nvSpPr>
          <p:cNvPr id="1425" name="Shape 1425"/>
          <p:cNvSpPr txBox="1"/>
          <p:nvPr>
            <p:ph idx="1" type="body"/>
          </p:nvPr>
        </p:nvSpPr>
        <p:spPr>
          <a:xfrm>
            <a:off x="609600" y="1847850"/>
            <a:ext cx="510540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Lateral</a:t>
            </a: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Intermediate</a:t>
            </a: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Medial</a:t>
            </a:r>
          </a:p>
          <a:p>
            <a:pPr indent="-495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Referenced numerically or by name.</a:t>
            </a:r>
          </a:p>
        </p:txBody>
      </p:sp>
      <p:pic>
        <p:nvPicPr>
          <p:cNvPr descr="C:\Documents and Settings\Pam\My Documents\My Pictures\Martini\0814aBonesAnkleFoot_U.bmp" id="1426" name="Shape 1426"/>
          <p:cNvPicPr preferRelativeResize="0"/>
          <p:nvPr/>
        </p:nvPicPr>
        <p:blipFill rotWithShape="1">
          <a:blip r:embed="rId3">
            <a:alphaModFix/>
          </a:blip>
          <a:srcRect b="37361" l="0" r="67384" t="0"/>
          <a:stretch/>
        </p:blipFill>
        <p:spPr>
          <a:xfrm>
            <a:off x="5503862" y="569350"/>
            <a:ext cx="3205467" cy="6267269"/>
          </a:xfrm>
          <a:prstGeom prst="rect">
            <a:avLst/>
          </a:prstGeom>
          <a:noFill/>
          <a:ln>
            <a:noFill/>
          </a:ln>
        </p:spPr>
      </p:pic>
      <p:sp>
        <p:nvSpPr>
          <p:cNvPr id="1427" name="Shape 1427"/>
          <p:cNvSpPr txBox="1"/>
          <p:nvPr/>
        </p:nvSpPr>
        <p:spPr>
          <a:xfrm>
            <a:off x="6781800" y="2895600"/>
            <a:ext cx="325437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444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b="1" i="0" lang="en-US" sz="2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</a:p>
        </p:txBody>
      </p:sp>
      <p:sp>
        <p:nvSpPr>
          <p:cNvPr id="1428" name="Shape 1428"/>
          <p:cNvSpPr txBox="1"/>
          <p:nvPr/>
        </p:nvSpPr>
        <p:spPr>
          <a:xfrm>
            <a:off x="7329487" y="3038475"/>
            <a:ext cx="442912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444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b="1" i="0" lang="en-US" sz="2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</a:p>
        </p:txBody>
      </p:sp>
      <p:sp>
        <p:nvSpPr>
          <p:cNvPr id="1429" name="Shape 1429"/>
          <p:cNvSpPr txBox="1"/>
          <p:nvPr/>
        </p:nvSpPr>
        <p:spPr>
          <a:xfrm>
            <a:off x="7696200" y="3267075"/>
            <a:ext cx="381000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444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b="1" i="0" lang="en-US" sz="2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</a:p>
        </p:txBody>
      </p:sp>
      <p:sp>
        <p:nvSpPr>
          <p:cNvPr id="1430" name="Shape 1430"/>
          <p:cNvSpPr txBox="1"/>
          <p:nvPr/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905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Times New Roman"/>
              <a:buNone/>
            </a:pPr>
            <a:fld id="{00000000-1234-1234-1234-123412341234}" type="slidenum">
              <a:rPr b="1" i="0" lang="en-US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4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" name="Shape 1435"/>
          <p:cNvSpPr txBox="1"/>
          <p:nvPr>
            <p:ph type="title"/>
          </p:nvPr>
        </p:nvSpPr>
        <p:spPr>
          <a:xfrm>
            <a:off x="38100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6985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Foot:</a:t>
            </a:r>
            <a:br>
              <a:rPr b="1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Metatarsals 1-5</a:t>
            </a:r>
          </a:p>
        </p:txBody>
      </p:sp>
      <p:pic>
        <p:nvPicPr>
          <p:cNvPr descr="C:\Documents and Settings\Pam\My Documents\My Pictures\Martini\0814aBonesAnkleFoot_U.bmp" id="1436" name="Shape 1436"/>
          <p:cNvPicPr preferRelativeResize="0"/>
          <p:nvPr/>
        </p:nvPicPr>
        <p:blipFill rotWithShape="1">
          <a:blip r:embed="rId3">
            <a:alphaModFix/>
          </a:blip>
          <a:srcRect b="37361" l="0" r="67384" t="0"/>
          <a:stretch/>
        </p:blipFill>
        <p:spPr>
          <a:xfrm>
            <a:off x="4143375" y="485775"/>
            <a:ext cx="2884921" cy="6151214"/>
          </a:xfrm>
          <a:prstGeom prst="rect">
            <a:avLst/>
          </a:prstGeom>
          <a:noFill/>
          <a:ln>
            <a:noFill/>
          </a:ln>
        </p:spPr>
      </p:pic>
      <p:sp>
        <p:nvSpPr>
          <p:cNvPr id="1437" name="Shape 1437"/>
          <p:cNvSpPr txBox="1"/>
          <p:nvPr/>
        </p:nvSpPr>
        <p:spPr>
          <a:xfrm>
            <a:off x="6172200" y="4191000"/>
            <a:ext cx="366712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444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b="1" i="0" lang="en-US" sz="2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</a:p>
        </p:txBody>
      </p:sp>
      <p:sp>
        <p:nvSpPr>
          <p:cNvPr id="1438" name="Shape 1438"/>
          <p:cNvSpPr txBox="1"/>
          <p:nvPr/>
        </p:nvSpPr>
        <p:spPr>
          <a:xfrm>
            <a:off x="5567362" y="4114800"/>
            <a:ext cx="363537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444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b="1" i="0" lang="en-US" sz="2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</a:p>
        </p:txBody>
      </p:sp>
      <p:sp>
        <p:nvSpPr>
          <p:cNvPr id="1439" name="Shape 1439"/>
          <p:cNvSpPr txBox="1"/>
          <p:nvPr/>
        </p:nvSpPr>
        <p:spPr>
          <a:xfrm>
            <a:off x="5199062" y="4048125"/>
            <a:ext cx="363537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444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b="1" i="0" lang="en-US" sz="2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</a:p>
        </p:txBody>
      </p:sp>
      <p:sp>
        <p:nvSpPr>
          <p:cNvPr id="1440" name="Shape 1440"/>
          <p:cNvSpPr txBox="1"/>
          <p:nvPr/>
        </p:nvSpPr>
        <p:spPr>
          <a:xfrm>
            <a:off x="4876800" y="3925887"/>
            <a:ext cx="304800" cy="522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4445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b="1" i="0" lang="en-US" sz="2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</a:p>
        </p:txBody>
      </p:sp>
      <p:sp>
        <p:nvSpPr>
          <p:cNvPr id="1441" name="Shape 1441"/>
          <p:cNvSpPr txBox="1"/>
          <p:nvPr/>
        </p:nvSpPr>
        <p:spPr>
          <a:xfrm>
            <a:off x="4510087" y="3743325"/>
            <a:ext cx="366712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444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b="1" i="0" lang="en-US" sz="2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</a:p>
        </p:txBody>
      </p:sp>
      <p:sp>
        <p:nvSpPr>
          <p:cNvPr id="1442" name="Shape 1442"/>
          <p:cNvSpPr txBox="1"/>
          <p:nvPr/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905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Times New Roman"/>
              <a:buNone/>
            </a:pPr>
            <a:fld id="{00000000-1234-1234-1234-123412341234}" type="slidenum">
              <a:rPr b="1" i="0" lang="en-US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6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7" name="Shape 144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06937" y="1027112"/>
            <a:ext cx="3886200" cy="5329237"/>
          </a:xfrm>
          <a:prstGeom prst="rect">
            <a:avLst/>
          </a:prstGeom>
          <a:noFill/>
          <a:ln>
            <a:noFill/>
          </a:ln>
        </p:spPr>
      </p:pic>
      <p:sp>
        <p:nvSpPr>
          <p:cNvPr id="1448" name="Shape 1448"/>
          <p:cNvSpPr txBox="1"/>
          <p:nvPr/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905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Times New Roman"/>
              <a:buNone/>
            </a:pPr>
            <a:fld id="{00000000-1234-1234-1234-123412341234}" type="slidenum">
              <a:rPr b="1" i="0" lang="en-US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1449" name="Shape 1449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6985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Foot: </a:t>
            </a:r>
            <a:r>
              <a:rPr b="1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Phalanges</a:t>
            </a:r>
            <a:b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4400" u="none" cap="none" strike="noStrike">
                <a:solidFill>
                  <a:srgbClr val="129E37"/>
                </a:solidFill>
                <a:latin typeface="Calibri"/>
                <a:ea typeface="Calibri"/>
                <a:cs typeface="Calibri"/>
                <a:sym typeface="Calibri"/>
              </a:rPr>
              <a:t>Proximal</a:t>
            </a:r>
            <a:r>
              <a:rPr b="1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b="1" i="0" lang="en-US" sz="4400" u="none" cap="none" strike="noStrik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 Middle</a:t>
            </a:r>
            <a:r>
              <a:rPr b="1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and </a:t>
            </a:r>
            <a:r>
              <a:rPr b="1" i="0" lang="en-US" sz="44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Distal </a:t>
            </a:r>
          </a:p>
        </p:txBody>
      </p:sp>
      <p:pic>
        <p:nvPicPr>
          <p:cNvPr descr="https://s-media-cache-ak0.pinimg.com/564x/da/80/6c/da806cb51d7017678a93957bfd61028e.jpg" id="1450" name="Shape 1450"/>
          <p:cNvPicPr preferRelativeResize="0"/>
          <p:nvPr>
            <p:ph idx="2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2000" y="1855787"/>
            <a:ext cx="3505200" cy="468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/>
          <p:nvPr>
            <p:ph type="title"/>
          </p:nvPr>
        </p:nvSpPr>
        <p:spPr>
          <a:xfrm>
            <a:off x="628650" y="76200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6985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Clavicle</a:t>
            </a:r>
          </a:p>
        </p:txBody>
      </p:sp>
      <p:pic>
        <p:nvPicPr>
          <p:cNvPr descr="C:\Documents and Settings\Pam\My Documents\My Pictures\Martini\Labeled\0802Clavicle_L.jpg" id="195" name="Shape 195"/>
          <p:cNvPicPr preferRelativeResize="0"/>
          <p:nvPr/>
        </p:nvPicPr>
        <p:blipFill rotWithShape="1">
          <a:blip r:embed="rId3">
            <a:alphaModFix/>
          </a:blip>
          <a:srcRect b="19934" l="37878" r="0" t="24259"/>
          <a:stretch/>
        </p:blipFill>
        <p:spPr>
          <a:xfrm>
            <a:off x="914400" y="1371600"/>
            <a:ext cx="7513405" cy="5230307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Shape 196"/>
          <p:cNvSpPr txBox="1"/>
          <p:nvPr/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905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Times New Roman"/>
              <a:buNone/>
            </a:pPr>
            <a:fld id="{00000000-1234-1234-1234-123412341234}" type="slidenum">
              <a:rPr b="1" i="0" lang="en-US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54" name="Shape 1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5" name="Shape 1455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27940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6" name="Shape 1456"/>
          <p:cNvSpPr txBox="1"/>
          <p:nvPr>
            <p:ph idx="1" type="body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508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7" name="Shape 1457"/>
          <p:cNvSpPr txBox="1"/>
          <p:nvPr>
            <p:ph idx="2" type="body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508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8" name="Shape 1458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905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Times New Roman"/>
              <a:buNone/>
            </a:pPr>
            <a:fld id="{00000000-1234-1234-1234-123412341234}" type="slidenum">
              <a:rPr b="1" i="0" lang="en-US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pic>
        <p:nvPicPr>
          <p:cNvPr id="1459" name="Shape 14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5974" y="648928"/>
            <a:ext cx="8766015" cy="58899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63" name="Shape 1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" name="Shape 1464"/>
          <p:cNvSpPr txBox="1"/>
          <p:nvPr>
            <p:ph type="title"/>
          </p:nvPr>
        </p:nvSpPr>
        <p:spPr>
          <a:xfrm>
            <a:off x="0" y="274637"/>
            <a:ext cx="91440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6985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Supportive Structure of Knee Joint</a:t>
            </a:r>
          </a:p>
        </p:txBody>
      </p:sp>
      <p:pic>
        <p:nvPicPr>
          <p:cNvPr descr="http://m.patient.media/images/knee%20cross-section.jpg" id="1465" name="Shape 146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81400" y="2057400"/>
            <a:ext cx="5181600" cy="4664075"/>
          </a:xfrm>
          <a:prstGeom prst="rect">
            <a:avLst/>
          </a:prstGeom>
          <a:noFill/>
          <a:ln>
            <a:noFill/>
          </a:ln>
        </p:spPr>
      </p:pic>
      <p:sp>
        <p:nvSpPr>
          <p:cNvPr id="1466" name="Shape 1466"/>
          <p:cNvSpPr txBox="1"/>
          <p:nvPr/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905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Times New Roman"/>
              <a:buNone/>
            </a:pPr>
            <a:fld id="{00000000-1234-1234-1234-123412341234}" type="slidenum">
              <a:rPr b="1" i="0" lang="en-US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1467" name="Shape 1467"/>
          <p:cNvSpPr txBox="1"/>
          <p:nvPr>
            <p:ph idx="2" type="body"/>
          </p:nvPr>
        </p:nvSpPr>
        <p:spPr>
          <a:xfrm>
            <a:off x="381000" y="1828800"/>
            <a:ext cx="4953000" cy="28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Anterior Cruciate Ligament (ACL)</a:t>
            </a:r>
          </a:p>
          <a:p>
            <a:pPr indent="-228600" lvl="0" marL="228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Posterior Cruciate Ligament (PCL) </a:t>
            </a:r>
          </a:p>
          <a:p>
            <a:pPr indent="-228600" lvl="0" marL="228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Medial Meniscus</a:t>
            </a:r>
          </a:p>
          <a:p>
            <a:pPr indent="-228600" lvl="0" marL="228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Lateral Meniscus</a:t>
            </a:r>
          </a:p>
          <a:p>
            <a:pPr indent="-228600" lvl="0" marL="228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Quadriceps Tendon</a:t>
            </a:r>
          </a:p>
          <a:p>
            <a:pPr indent="-228600" lvl="0" marL="228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Patellar Ligament</a:t>
            </a:r>
          </a:p>
          <a:p>
            <a:pPr indent="-3810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2" name="Shape 1472"/>
          <p:cNvSpPr txBox="1"/>
          <p:nvPr>
            <p:ph type="title"/>
          </p:nvPr>
        </p:nvSpPr>
        <p:spPr>
          <a:xfrm>
            <a:off x="609600" y="274637"/>
            <a:ext cx="7934325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6985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b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Knee: Extracapsular Ligaments</a:t>
            </a:r>
            <a:b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4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Medial</a:t>
            </a:r>
            <a:r>
              <a:rPr b="1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</a:t>
            </a:r>
            <a:r>
              <a:rPr b="1" i="0" lang="en-US" sz="4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Lateral </a:t>
            </a:r>
            <a:r>
              <a:rPr b="1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Collateral</a:t>
            </a:r>
            <a:br>
              <a:rPr b="1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</a:p>
        </p:txBody>
      </p:sp>
      <p:sp>
        <p:nvSpPr>
          <p:cNvPr id="1473" name="Shape 1473"/>
          <p:cNvSpPr txBox="1"/>
          <p:nvPr>
            <p:ph idx="1" type="body"/>
          </p:nvPr>
        </p:nvSpPr>
        <p:spPr>
          <a:xfrm>
            <a:off x="723900" y="6232525"/>
            <a:ext cx="7886700" cy="549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28600" lvl="0" marL="2286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AKA: Tibial and Fibular Collateral Ligaments</a:t>
            </a:r>
          </a:p>
        </p:txBody>
      </p:sp>
      <p:sp>
        <p:nvSpPr>
          <p:cNvPr id="1474" name="Shape 1474"/>
          <p:cNvSpPr txBox="1"/>
          <p:nvPr/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905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Times New Roman"/>
              <a:buNone/>
            </a:pPr>
            <a:fld id="{00000000-1234-1234-1234-123412341234}" type="slidenum">
              <a:rPr b="1" i="0" lang="en-US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pic>
        <p:nvPicPr>
          <p:cNvPr id="1475" name="Shape 1475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28800" y="1600200"/>
            <a:ext cx="5410200" cy="4554537"/>
          </a:xfrm>
          <a:prstGeom prst="rect">
            <a:avLst/>
          </a:prstGeom>
          <a:noFill/>
          <a:ln>
            <a:noFill/>
          </a:ln>
        </p:spPr>
      </p:pic>
      <p:sp>
        <p:nvSpPr>
          <p:cNvPr id="1476" name="Shape 1476"/>
          <p:cNvSpPr/>
          <p:nvPr/>
        </p:nvSpPr>
        <p:spPr>
          <a:xfrm>
            <a:off x="5876925" y="4876800"/>
            <a:ext cx="1133475" cy="7620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002060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77" name="Shape 1477"/>
          <p:cNvSpPr/>
          <p:nvPr/>
        </p:nvSpPr>
        <p:spPr>
          <a:xfrm>
            <a:off x="1981200" y="1981200"/>
            <a:ext cx="1295400" cy="760412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478" name="Shape 1478"/>
          <p:cNvCxnSpPr/>
          <p:nvPr/>
        </p:nvCxnSpPr>
        <p:spPr>
          <a:xfrm rot="10800000">
            <a:off x="5938837" y="4267200"/>
            <a:ext cx="385762" cy="609600"/>
          </a:xfrm>
          <a:prstGeom prst="straightConnector1">
            <a:avLst/>
          </a:prstGeom>
          <a:noFill/>
          <a:ln cap="flat" cmpd="sng" w="76200">
            <a:solidFill>
              <a:srgbClr val="002060"/>
            </a:solidFill>
            <a:prstDash val="solid"/>
            <a:miter lim="8000"/>
            <a:headEnd len="med" w="med" type="none"/>
            <a:tailEnd len="lg" w="lg" type="triangle"/>
          </a:ln>
        </p:spPr>
      </p:cxnSp>
      <p:cxnSp>
        <p:nvCxnSpPr>
          <p:cNvPr id="1479" name="Shape 1479"/>
          <p:cNvCxnSpPr/>
          <p:nvPr/>
        </p:nvCxnSpPr>
        <p:spPr>
          <a:xfrm>
            <a:off x="2895600" y="2741612"/>
            <a:ext cx="214312" cy="420687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miter lim="8000"/>
            <a:headEnd len="med" w="med" type="none"/>
            <a:tailEnd len="lg" w="lg" type="triangle"/>
          </a:ln>
        </p:spPr>
      </p:cxnSp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83" name="Shape 1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" name="Shape 1484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6985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Knee: Intracapsular Ligaments</a:t>
            </a:r>
            <a:b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4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Anterior</a:t>
            </a:r>
            <a:r>
              <a:rPr b="1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b="1" i="0" lang="en-US" sz="4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Posterior</a:t>
            </a:r>
            <a:r>
              <a:rPr b="1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Cruciate</a:t>
            </a:r>
          </a:p>
        </p:txBody>
      </p:sp>
      <p:sp>
        <p:nvSpPr>
          <p:cNvPr id="1485" name="Shape 1485"/>
          <p:cNvSpPr txBox="1"/>
          <p:nvPr/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905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Times New Roman"/>
              <a:buNone/>
            </a:pPr>
            <a:fld id="{00000000-1234-1234-1234-123412341234}" type="slidenum">
              <a:rPr b="1" i="0" lang="en-US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pic>
        <p:nvPicPr>
          <p:cNvPr descr="https://kneeobliteration.files.wordpress.com/2013/03/knee-ligaments.jpg" id="1486" name="Shape 148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47800" y="1825625"/>
            <a:ext cx="6248400" cy="4895850"/>
          </a:xfrm>
          <a:prstGeom prst="rect">
            <a:avLst/>
          </a:prstGeom>
          <a:noFill/>
          <a:ln>
            <a:noFill/>
          </a:ln>
        </p:spPr>
      </p:pic>
      <p:sp>
        <p:nvSpPr>
          <p:cNvPr id="1487" name="Shape 1487"/>
          <p:cNvSpPr/>
          <p:nvPr/>
        </p:nvSpPr>
        <p:spPr>
          <a:xfrm>
            <a:off x="1676400" y="3009900"/>
            <a:ext cx="1676400" cy="5334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002060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488" name="Shape 1488"/>
          <p:cNvCxnSpPr/>
          <p:nvPr/>
        </p:nvCxnSpPr>
        <p:spPr>
          <a:xfrm>
            <a:off x="2819400" y="3276600"/>
            <a:ext cx="1719262" cy="996950"/>
          </a:xfrm>
          <a:prstGeom prst="straightConnector1">
            <a:avLst/>
          </a:prstGeom>
          <a:noFill/>
          <a:ln cap="flat" cmpd="sng" w="38100">
            <a:solidFill>
              <a:srgbClr val="002060"/>
            </a:solidFill>
            <a:prstDash val="solid"/>
            <a:miter lim="8000"/>
            <a:headEnd len="med" w="med" type="none"/>
            <a:tailEnd len="med" w="med" type="none"/>
          </a:ln>
        </p:spPr>
      </p:cxnSp>
      <p:sp>
        <p:nvSpPr>
          <p:cNvPr id="1489" name="Shape 1489"/>
          <p:cNvSpPr/>
          <p:nvPr/>
        </p:nvSpPr>
        <p:spPr>
          <a:xfrm>
            <a:off x="5410200" y="2971800"/>
            <a:ext cx="1676400" cy="5334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490" name="Shape 1490"/>
          <p:cNvCxnSpPr/>
          <p:nvPr/>
        </p:nvCxnSpPr>
        <p:spPr>
          <a:xfrm flipH="1">
            <a:off x="4724400" y="3276600"/>
            <a:ext cx="685800" cy="99695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"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94" name="Shape 1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" name="Shape 1495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6985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Knee: Meniscus</a:t>
            </a:r>
            <a:b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4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Medial</a:t>
            </a:r>
            <a:r>
              <a:rPr b="1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</a:t>
            </a:r>
            <a:r>
              <a:rPr b="1" i="0" lang="en-US" sz="4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Lateral </a:t>
            </a:r>
            <a:r>
              <a:rPr b="1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Menisci</a:t>
            </a:r>
          </a:p>
        </p:txBody>
      </p:sp>
      <p:pic>
        <p:nvPicPr>
          <p:cNvPr id="1496" name="Shape 149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24050" y="1673225"/>
            <a:ext cx="5562600" cy="5048250"/>
          </a:xfrm>
          <a:prstGeom prst="rect">
            <a:avLst/>
          </a:prstGeom>
          <a:noFill/>
          <a:ln>
            <a:noFill/>
          </a:ln>
        </p:spPr>
      </p:pic>
      <p:sp>
        <p:nvSpPr>
          <p:cNvPr id="1497" name="Shape 1497"/>
          <p:cNvSpPr txBox="1"/>
          <p:nvPr/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905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Times New Roman"/>
              <a:buNone/>
            </a:pPr>
            <a:fld id="{00000000-1234-1234-1234-123412341234}" type="slidenum">
              <a:rPr b="1" i="0" lang="en-US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1498" name="Shape 1498"/>
          <p:cNvSpPr/>
          <p:nvPr/>
        </p:nvSpPr>
        <p:spPr>
          <a:xfrm>
            <a:off x="2057400" y="4876800"/>
            <a:ext cx="1447800" cy="3810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99" name="Shape 1499"/>
          <p:cNvSpPr/>
          <p:nvPr/>
        </p:nvSpPr>
        <p:spPr>
          <a:xfrm>
            <a:off x="5886450" y="4953000"/>
            <a:ext cx="1352550" cy="379412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002060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500" name="Shape 1500"/>
          <p:cNvCxnSpPr/>
          <p:nvPr/>
        </p:nvCxnSpPr>
        <p:spPr>
          <a:xfrm>
            <a:off x="5238750" y="4610100"/>
            <a:ext cx="628650" cy="495300"/>
          </a:xfrm>
          <a:prstGeom prst="straightConnector1">
            <a:avLst/>
          </a:prstGeom>
          <a:noFill/>
          <a:ln cap="flat" cmpd="sng" w="38100">
            <a:solidFill>
              <a:srgbClr val="002060"/>
            </a:solidFill>
            <a:prstDash val="solid"/>
            <a:miter lim="8000"/>
            <a:headEnd len="med" w="med" type="none"/>
            <a:tailEnd len="med" w="med" type="none"/>
          </a:ln>
        </p:spPr>
      </p:cxnSp>
      <p:cxnSp>
        <p:nvCxnSpPr>
          <p:cNvPr id="1501" name="Shape 1501"/>
          <p:cNvCxnSpPr/>
          <p:nvPr/>
        </p:nvCxnSpPr>
        <p:spPr>
          <a:xfrm flipH="1" rot="10800000">
            <a:off x="3552825" y="4610100"/>
            <a:ext cx="657225" cy="4572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"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5" name="Shape 1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6" name="Shape 1506"/>
          <p:cNvSpPr txBox="1"/>
          <p:nvPr>
            <p:ph type="title"/>
          </p:nvPr>
        </p:nvSpPr>
        <p:spPr>
          <a:xfrm>
            <a:off x="0" y="365125"/>
            <a:ext cx="91440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6985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Knee: Extracapsular </a:t>
            </a:r>
            <a:b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4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Quadriceps Tendon </a:t>
            </a:r>
            <a:r>
              <a:rPr b="1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&amp; </a:t>
            </a:r>
            <a:r>
              <a:rPr b="1" i="0" lang="en-US" sz="4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Patellar Ligament</a:t>
            </a:r>
          </a:p>
        </p:txBody>
      </p:sp>
      <p:sp>
        <p:nvSpPr>
          <p:cNvPr id="1507" name="Shape 1507"/>
          <p:cNvSpPr txBox="1"/>
          <p:nvPr/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905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Times New Roman"/>
              <a:buNone/>
            </a:pPr>
            <a:fld id="{00000000-1234-1234-1234-123412341234}" type="slidenum">
              <a:rPr b="1" i="0" lang="en-US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pic>
        <p:nvPicPr>
          <p:cNvPr descr="https://userscontent2.emaze.com/images/dd70e275-2974-49b6-b362-ccb19bd97aae/783967d8-f5d0-473a-a59f-9a035800bea0.jpg" id="1508" name="Shape 150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09737" y="2008187"/>
            <a:ext cx="5724525" cy="4678362"/>
          </a:xfrm>
          <a:prstGeom prst="rect">
            <a:avLst/>
          </a:prstGeom>
          <a:noFill/>
          <a:ln>
            <a:noFill/>
          </a:ln>
        </p:spPr>
      </p:pic>
      <p:sp>
        <p:nvSpPr>
          <p:cNvPr id="1509" name="Shape 1509"/>
          <p:cNvSpPr/>
          <p:nvPr/>
        </p:nvSpPr>
        <p:spPr>
          <a:xfrm>
            <a:off x="1752600" y="3048000"/>
            <a:ext cx="838200" cy="531812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002060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10" name="Shape 1510"/>
          <p:cNvSpPr/>
          <p:nvPr/>
        </p:nvSpPr>
        <p:spPr>
          <a:xfrm>
            <a:off x="5791200" y="5410200"/>
            <a:ext cx="914400" cy="4572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511" name="Shape 1511"/>
          <p:cNvCxnSpPr/>
          <p:nvPr/>
        </p:nvCxnSpPr>
        <p:spPr>
          <a:xfrm flipH="1" rot="10800000">
            <a:off x="2590800" y="2895600"/>
            <a:ext cx="1847850" cy="414337"/>
          </a:xfrm>
          <a:prstGeom prst="straightConnector1">
            <a:avLst/>
          </a:prstGeom>
          <a:noFill/>
          <a:ln cap="flat" cmpd="sng" w="76200">
            <a:solidFill>
              <a:srgbClr val="002060"/>
            </a:solidFill>
            <a:prstDash val="solid"/>
            <a:miter lim="8000"/>
            <a:headEnd len="med" w="med" type="none"/>
            <a:tailEnd len="lg" w="lg" type="triangle"/>
          </a:ln>
        </p:spPr>
      </p:cxnSp>
      <p:cxnSp>
        <p:nvCxnSpPr>
          <p:cNvPr id="1512" name="Shape 1512"/>
          <p:cNvCxnSpPr/>
          <p:nvPr/>
        </p:nvCxnSpPr>
        <p:spPr>
          <a:xfrm rot="10800000">
            <a:off x="4438650" y="5375275"/>
            <a:ext cx="1352550" cy="136525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miter lim="8000"/>
            <a:headEnd len="med" w="med" type="none"/>
            <a:tailEnd len="lg" w="lg" type="triangle"/>
          </a:ln>
        </p:spPr>
      </p:cxnSp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6" name="Shape 1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7" name="Shape 151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" y="381000"/>
            <a:ext cx="8305800" cy="62484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8" name="Shape 1518"/>
          <p:cNvSpPr txBox="1"/>
          <p:nvPr/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905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Times New Roman"/>
              <a:buNone/>
            </a:pPr>
            <a:fld id="{00000000-1234-1234-1234-123412341234}" type="slidenum">
              <a:rPr b="1" i="0" lang="en-US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22" name="Shape 1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3" name="Shape 1523"/>
          <p:cNvSpPr txBox="1"/>
          <p:nvPr>
            <p:ph type="title"/>
          </p:nvPr>
        </p:nvSpPr>
        <p:spPr>
          <a:xfrm>
            <a:off x="457200" y="3810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6985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References</a:t>
            </a:r>
          </a:p>
        </p:txBody>
      </p:sp>
      <p:sp>
        <p:nvSpPr>
          <p:cNvPr id="1524" name="Shape 1524"/>
          <p:cNvSpPr txBox="1"/>
          <p:nvPr>
            <p:ph idx="1" type="body"/>
          </p:nvPr>
        </p:nvSpPr>
        <p:spPr>
          <a:xfrm>
            <a:off x="457200" y="1600200"/>
            <a:ext cx="82296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77825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Marieb, E. N. (2012). </a:t>
            </a:r>
            <a:r>
              <a:rPr b="0" i="1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Essentials of human anatomy &amp; physiology </a:t>
            </a:r>
          </a:p>
          <a:p>
            <a:pPr indent="-377825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(6</a:t>
            </a:r>
            <a:r>
              <a:rPr b="0" baseline="3000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ed.). Boston: Pearson Education, Inc.</a:t>
            </a:r>
          </a:p>
          <a:p>
            <a:pPr indent="-377825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Marieb, E.N., Mitchell, S.J. &amp; Smith, L.A. (2012). </a:t>
            </a:r>
            <a:r>
              <a:rPr b="0" i="1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Human anatomy and physiology laboratory manual </a:t>
            </a: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(10</a:t>
            </a:r>
            <a:r>
              <a:rPr b="0" baseline="3000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ed.). Boston: Pearson Education, Inc.</a:t>
            </a:r>
          </a:p>
          <a:p>
            <a:pPr indent="-377825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Martini, F., Nath, J. &amp; Bartholomew, E.F. (2012). </a:t>
            </a:r>
            <a:r>
              <a:rPr b="0" i="1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Fundamentals of anatomy &amp; physiology </a:t>
            </a: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(9</a:t>
            </a:r>
            <a:r>
              <a:rPr b="0" baseline="3000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ed.).  Boston: Pearson Education, Inc.</a:t>
            </a:r>
          </a:p>
          <a:p>
            <a:pPr indent="-377825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McPhee, J. &amp; Papadakis, M. (2012) </a:t>
            </a:r>
            <a:r>
              <a:rPr b="0" i="1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Current medical diagnosis &amp; treatment </a:t>
            </a: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(51</a:t>
            </a:r>
            <a:r>
              <a:rPr b="0" baseline="3000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</a:t>
            </a: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ed.). New York: McGraw Hill.</a:t>
            </a:r>
          </a:p>
          <a:p>
            <a:pPr indent="-377825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Patton, T. &amp; Thibodeau, G. (2013). </a:t>
            </a:r>
            <a:r>
              <a:rPr b="0" i="1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Anatomy &amp; physiology </a:t>
            </a: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(8</a:t>
            </a:r>
            <a:r>
              <a:rPr b="0" baseline="3000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ed.). </a:t>
            </a:r>
          </a:p>
          <a:p>
            <a:pPr indent="-377825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St. Louis:Mosby Elsevier.</a:t>
            </a:r>
          </a:p>
          <a:p>
            <a:pPr indent="-377825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Saladin, K. S. (2012). </a:t>
            </a:r>
            <a:r>
              <a:rPr b="0" i="1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Anatomy &amp; physiology: The unity of form and function </a:t>
            </a: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(6</a:t>
            </a:r>
            <a:r>
              <a:rPr b="0" baseline="3000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ed.). New York: McGraw Hill.</a:t>
            </a:r>
          </a:p>
          <a:p>
            <a:pPr indent="-377825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Tortora, G.J. &amp; Derrickson, B.H. (2012). </a:t>
            </a:r>
            <a:r>
              <a:rPr b="0" i="1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Principles of anatomy and physiology</a:t>
            </a: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(13th ed.). Hoboken, NJ: Wiley</a:t>
            </a:r>
          </a:p>
          <a:p>
            <a:pPr indent="-3683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5" name="Shape 1525"/>
          <p:cNvSpPr txBox="1"/>
          <p:nvPr/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905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Times New Roman"/>
              <a:buNone/>
            </a:pPr>
            <a:fld id="{00000000-1234-1234-1234-123412341234}" type="slidenum">
              <a:rPr b="1" i="0" lang="en-US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/>
          <p:nvPr>
            <p:ph type="title"/>
          </p:nvPr>
        </p:nvSpPr>
        <p:spPr>
          <a:xfrm>
            <a:off x="533400" y="234950"/>
            <a:ext cx="2895600" cy="1136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6985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Humerus</a:t>
            </a:r>
          </a:p>
        </p:txBody>
      </p:sp>
      <p:pic>
        <p:nvPicPr>
          <p:cNvPr id="202" name="Shape 2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71800" y="582612"/>
            <a:ext cx="5412432" cy="6003754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Shape 203"/>
          <p:cNvSpPr txBox="1"/>
          <p:nvPr/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905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Times New Roman"/>
              <a:buNone/>
            </a:pPr>
            <a:fld id="{00000000-1234-1234-1234-123412341234}" type="slidenum">
              <a:rPr b="1" i="0" lang="en-US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6985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Humerus: Proximal End</a:t>
            </a:r>
          </a:p>
        </p:txBody>
      </p:sp>
      <p:pic>
        <p:nvPicPr>
          <p:cNvPr descr="C:\Documents and Settings\Pam\My Documents\My Pictures\Anatomy pictures\Bones\Bones Unlabeled\Long_FMP_Sm.jpg" id="209" name="Shape 209"/>
          <p:cNvPicPr preferRelativeResize="0"/>
          <p:nvPr/>
        </p:nvPicPr>
        <p:blipFill rotWithShape="1">
          <a:blip r:embed="rId3">
            <a:alphaModFix/>
          </a:blip>
          <a:srcRect b="73834" l="9700" r="4762" t="0"/>
          <a:stretch/>
        </p:blipFill>
        <p:spPr>
          <a:xfrm>
            <a:off x="0" y="2590800"/>
            <a:ext cx="9131808" cy="3746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Shape 210"/>
          <p:cNvSpPr/>
          <p:nvPr/>
        </p:nvSpPr>
        <p:spPr>
          <a:xfrm rot="2580000">
            <a:off x="6940550" y="2513012"/>
            <a:ext cx="730250" cy="1390650"/>
          </a:xfrm>
          <a:prstGeom prst="leftBrace">
            <a:avLst>
              <a:gd fmla="val 2271" name="adj1"/>
              <a:gd fmla="val 50000" name="adj2"/>
            </a:avLst>
          </a:prstGeom>
          <a:noFill/>
          <a:ln cap="flat" cmpd="sng" w="38100">
            <a:solidFill>
              <a:schemeClr val="lt1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1" name="Shape 211"/>
          <p:cNvSpPr txBox="1"/>
          <p:nvPr/>
        </p:nvSpPr>
        <p:spPr>
          <a:xfrm>
            <a:off x="4876800" y="2667000"/>
            <a:ext cx="2438400" cy="830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81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Head: above the epiphyseal line</a:t>
            </a:r>
          </a:p>
        </p:txBody>
      </p:sp>
      <p:sp>
        <p:nvSpPr>
          <p:cNvPr id="212" name="Shape 212"/>
          <p:cNvSpPr txBox="1"/>
          <p:nvPr/>
        </p:nvSpPr>
        <p:spPr>
          <a:xfrm>
            <a:off x="0" y="6338887"/>
            <a:ext cx="9144000" cy="51911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444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Anterior</a:t>
            </a:r>
            <a:r>
              <a:rPr b="0" i="0" lang="en-US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	 </a:t>
            </a: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Medial</a:t>
            </a:r>
            <a:r>
              <a:rPr b="0" i="0" lang="en-US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	</a:t>
            </a: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Posterior</a:t>
            </a:r>
          </a:p>
        </p:txBody>
      </p:sp>
      <p:cxnSp>
        <p:nvCxnSpPr>
          <p:cNvPr id="213" name="Shape 213"/>
          <p:cNvCxnSpPr/>
          <p:nvPr/>
        </p:nvCxnSpPr>
        <p:spPr>
          <a:xfrm rot="10800000">
            <a:off x="1066800" y="4114800"/>
            <a:ext cx="685800" cy="1371600"/>
          </a:xfrm>
          <a:prstGeom prst="straightConnector1">
            <a:avLst/>
          </a:prstGeom>
          <a:noFill/>
          <a:ln cap="flat" cmpd="sng" w="38100">
            <a:solidFill>
              <a:srgbClr val="7030A0"/>
            </a:solidFill>
            <a:prstDash val="solid"/>
            <a:miter lim="8000"/>
            <a:headEnd len="med" w="med" type="none"/>
            <a:tailEnd len="lg" w="lg" type="triangle"/>
          </a:ln>
        </p:spPr>
      </p:cxnSp>
      <p:sp>
        <p:nvSpPr>
          <p:cNvPr id="214" name="Shape 214"/>
          <p:cNvSpPr txBox="1"/>
          <p:nvPr/>
        </p:nvSpPr>
        <p:spPr>
          <a:xfrm>
            <a:off x="1295400" y="5562600"/>
            <a:ext cx="2133600" cy="830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81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ct val="25000"/>
              <a:buFont typeface="Calibri"/>
              <a:buNone/>
            </a:pPr>
            <a:r>
              <a:rPr b="0" i="0" lang="en-US" sz="24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Intertubercular groove</a:t>
            </a:r>
          </a:p>
        </p:txBody>
      </p:sp>
      <p:sp>
        <p:nvSpPr>
          <p:cNvPr id="215" name="Shape 215"/>
          <p:cNvSpPr txBox="1"/>
          <p:nvPr/>
        </p:nvSpPr>
        <p:spPr>
          <a:xfrm>
            <a:off x="0" y="1660525"/>
            <a:ext cx="9144000" cy="9906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6" name="Shape 216"/>
          <p:cNvSpPr/>
          <p:nvPr/>
        </p:nvSpPr>
        <p:spPr>
          <a:xfrm>
            <a:off x="0" y="2895600"/>
            <a:ext cx="1066800" cy="12192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7" name="Shape 217"/>
          <p:cNvSpPr/>
          <p:nvPr/>
        </p:nvSpPr>
        <p:spPr>
          <a:xfrm>
            <a:off x="1295400" y="3276600"/>
            <a:ext cx="762000" cy="685800"/>
          </a:xfrm>
          <a:prstGeom prst="ellipse">
            <a:avLst/>
          </a:prstGeom>
          <a:noFill/>
          <a:ln cap="flat" cmpd="sng" w="38100">
            <a:solidFill>
              <a:srgbClr val="00B0F0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8" name="Shape 218"/>
          <p:cNvSpPr txBox="1"/>
          <p:nvPr/>
        </p:nvSpPr>
        <p:spPr>
          <a:xfrm>
            <a:off x="-38100" y="2174875"/>
            <a:ext cx="2247900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81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b="0" i="0" lang="en-US" sz="2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Greater tubercle</a:t>
            </a:r>
          </a:p>
        </p:txBody>
      </p:sp>
      <p:cxnSp>
        <p:nvCxnSpPr>
          <p:cNvPr id="219" name="Shape 219"/>
          <p:cNvCxnSpPr/>
          <p:nvPr/>
        </p:nvCxnSpPr>
        <p:spPr>
          <a:xfrm rot="10800000">
            <a:off x="0" y="2667000"/>
            <a:ext cx="0" cy="3810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"/>
            <a:headEnd len="med" w="med" type="none"/>
            <a:tailEnd len="med" w="med" type="none"/>
          </a:ln>
        </p:spPr>
      </p:cxnSp>
      <p:cxnSp>
        <p:nvCxnSpPr>
          <p:cNvPr id="220" name="Shape 220"/>
          <p:cNvCxnSpPr/>
          <p:nvPr/>
        </p:nvCxnSpPr>
        <p:spPr>
          <a:xfrm rot="10800000">
            <a:off x="381000" y="2590800"/>
            <a:ext cx="152400" cy="304800"/>
          </a:xfrm>
          <a:prstGeom prst="straightConnector1">
            <a:avLst/>
          </a:prstGeom>
          <a:noFill/>
          <a:ln cap="flat" cmpd="sng" w="9525">
            <a:solidFill>
              <a:srgbClr val="FF3300"/>
            </a:solidFill>
            <a:prstDash val="solid"/>
            <a:miter lim="8000"/>
            <a:headEnd len="med" w="med" type="none"/>
            <a:tailEnd len="med" w="med" type="none"/>
          </a:ln>
        </p:spPr>
      </p:cxnSp>
      <p:sp>
        <p:nvSpPr>
          <p:cNvPr id="221" name="Shape 221"/>
          <p:cNvSpPr txBox="1"/>
          <p:nvPr/>
        </p:nvSpPr>
        <p:spPr>
          <a:xfrm>
            <a:off x="1431925" y="2555875"/>
            <a:ext cx="2106612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81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25000"/>
              <a:buFont typeface="Calibri"/>
              <a:buNone/>
            </a:pPr>
            <a:r>
              <a:rPr b="0" i="0" lang="en-US" sz="2400" u="none" cap="none" strike="noStrik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Lesser tubercle</a:t>
            </a:r>
          </a:p>
        </p:txBody>
      </p:sp>
      <p:cxnSp>
        <p:nvCxnSpPr>
          <p:cNvPr id="222" name="Shape 222"/>
          <p:cNvCxnSpPr/>
          <p:nvPr/>
        </p:nvCxnSpPr>
        <p:spPr>
          <a:xfrm flipH="1" rot="10800000">
            <a:off x="1981200" y="3048000"/>
            <a:ext cx="228600" cy="381000"/>
          </a:xfrm>
          <a:prstGeom prst="straightConnector1">
            <a:avLst/>
          </a:prstGeom>
          <a:noFill/>
          <a:ln cap="flat" cmpd="sng" w="9525">
            <a:solidFill>
              <a:srgbClr val="00B0F0"/>
            </a:solidFill>
            <a:prstDash val="solid"/>
            <a:miter lim="8000"/>
            <a:headEnd len="med" w="med" type="none"/>
            <a:tailEnd len="med" w="med" type="none"/>
          </a:ln>
        </p:spPr>
      </p:cxnSp>
      <p:sp>
        <p:nvSpPr>
          <p:cNvPr id="223" name="Shape 223"/>
          <p:cNvSpPr/>
          <p:nvPr/>
        </p:nvSpPr>
        <p:spPr>
          <a:xfrm>
            <a:off x="8077200" y="3429000"/>
            <a:ext cx="1066800" cy="12192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24" name="Shape 224"/>
          <p:cNvCxnSpPr/>
          <p:nvPr/>
        </p:nvCxnSpPr>
        <p:spPr>
          <a:xfrm flipH="1" rot="10800000">
            <a:off x="3276600" y="3505200"/>
            <a:ext cx="1600200" cy="990600"/>
          </a:xfrm>
          <a:prstGeom prst="straightConnector1">
            <a:avLst/>
          </a:prstGeom>
          <a:noFill/>
          <a:ln cap="flat" cmpd="sng" w="38100">
            <a:solidFill>
              <a:srgbClr val="FFC000"/>
            </a:solidFill>
            <a:prstDash val="solid"/>
            <a:miter lim="8000"/>
            <a:headEnd len="med" w="med" type="none"/>
            <a:tailEnd len="med" w="med" type="none"/>
          </a:ln>
        </p:spPr>
      </p:cxnSp>
      <p:cxnSp>
        <p:nvCxnSpPr>
          <p:cNvPr id="225" name="Shape 225"/>
          <p:cNvCxnSpPr/>
          <p:nvPr/>
        </p:nvCxnSpPr>
        <p:spPr>
          <a:xfrm>
            <a:off x="3429000" y="4572000"/>
            <a:ext cx="1524000" cy="0"/>
          </a:xfrm>
          <a:prstGeom prst="straightConnector1">
            <a:avLst/>
          </a:prstGeom>
          <a:noFill/>
          <a:ln cap="flat" cmpd="sng" w="38100">
            <a:solidFill>
              <a:srgbClr val="00B050"/>
            </a:solidFill>
            <a:prstDash val="solid"/>
            <a:miter lim="8000"/>
            <a:headEnd len="med" w="med" type="none"/>
            <a:tailEnd len="med" w="med" type="none"/>
          </a:ln>
        </p:spPr>
      </p:cxnSp>
      <p:sp>
        <p:nvSpPr>
          <p:cNvPr id="226" name="Shape 226"/>
          <p:cNvSpPr txBox="1"/>
          <p:nvPr/>
        </p:nvSpPr>
        <p:spPr>
          <a:xfrm>
            <a:off x="2057400" y="4419600"/>
            <a:ext cx="1695450" cy="830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81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25000"/>
              <a:buFont typeface="Calibri"/>
              <a:buNone/>
            </a:pPr>
            <a:r>
              <a:rPr b="0" i="0" lang="en-US" sz="2400" u="none" cap="none" strike="noStrik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Anatomical </a:t>
            </a:r>
            <a:br>
              <a:rPr b="0" i="0" lang="en-US" sz="2400" u="none" cap="none" strike="noStrik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400" u="none" cap="none" strike="noStrik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Neck</a:t>
            </a:r>
          </a:p>
        </p:txBody>
      </p:sp>
      <p:sp>
        <p:nvSpPr>
          <p:cNvPr id="227" name="Shape 227"/>
          <p:cNvSpPr txBox="1"/>
          <p:nvPr/>
        </p:nvSpPr>
        <p:spPr>
          <a:xfrm>
            <a:off x="4800600" y="4648200"/>
            <a:ext cx="1841500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81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25000"/>
              <a:buFont typeface="Calibri"/>
              <a:buNone/>
            </a:pPr>
            <a:r>
              <a:rPr b="0" i="0" lang="en-US" sz="24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Surgical neck</a:t>
            </a:r>
          </a:p>
        </p:txBody>
      </p:sp>
      <p:sp>
        <p:nvSpPr>
          <p:cNvPr id="228" name="Shape 228"/>
          <p:cNvSpPr txBox="1"/>
          <p:nvPr/>
        </p:nvSpPr>
        <p:spPr>
          <a:xfrm>
            <a:off x="7010400" y="649287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905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Times New Roman"/>
              <a:buNone/>
            </a:pPr>
            <a:fld id="{00000000-1234-1234-1234-123412341234}" type="slidenum">
              <a:rPr b="1" i="0" lang="en-US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/>
          <p:nvPr>
            <p:ph type="title"/>
          </p:nvPr>
        </p:nvSpPr>
        <p:spPr>
          <a:xfrm>
            <a:off x="457200" y="533400"/>
            <a:ext cx="82296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6985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Humerus:</a:t>
            </a:r>
            <a:b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Deltoid</a:t>
            </a:r>
            <a:br>
              <a:rPr b="1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Tuberosity</a:t>
            </a:r>
          </a:p>
        </p:txBody>
      </p:sp>
      <p:pic>
        <p:nvPicPr>
          <p:cNvPr id="234" name="Shape 2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71800" y="582612"/>
            <a:ext cx="5412432" cy="600375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5" name="Shape 235"/>
          <p:cNvCxnSpPr/>
          <p:nvPr/>
        </p:nvCxnSpPr>
        <p:spPr>
          <a:xfrm rot="10800000">
            <a:off x="6858000" y="2819400"/>
            <a:ext cx="457200" cy="0"/>
          </a:xfrm>
          <a:prstGeom prst="straightConnector1">
            <a:avLst/>
          </a:prstGeom>
          <a:noFill/>
          <a:ln cap="flat" cmpd="sng" w="57150">
            <a:solidFill>
              <a:srgbClr val="FF0000"/>
            </a:solidFill>
            <a:prstDash val="solid"/>
            <a:miter lim="8000"/>
            <a:headEnd len="med" w="med" type="none"/>
            <a:tailEnd len="lg" w="lg" type="triangle"/>
          </a:ln>
        </p:spPr>
      </p:cxnSp>
      <p:cxnSp>
        <p:nvCxnSpPr>
          <p:cNvPr id="236" name="Shape 236"/>
          <p:cNvCxnSpPr/>
          <p:nvPr/>
        </p:nvCxnSpPr>
        <p:spPr>
          <a:xfrm>
            <a:off x="3657600" y="2667000"/>
            <a:ext cx="457200" cy="0"/>
          </a:xfrm>
          <a:prstGeom prst="straightConnector1">
            <a:avLst/>
          </a:prstGeom>
          <a:noFill/>
          <a:ln cap="flat" cmpd="sng" w="57150">
            <a:solidFill>
              <a:srgbClr val="FF0000"/>
            </a:solidFill>
            <a:prstDash val="solid"/>
            <a:miter lim="8000"/>
            <a:headEnd len="med" w="med" type="none"/>
            <a:tailEnd len="lg" w="lg" type="triangle"/>
          </a:ln>
        </p:spPr>
      </p:cxnSp>
      <p:sp>
        <p:nvSpPr>
          <p:cNvPr id="237" name="Shape 237"/>
          <p:cNvSpPr txBox="1"/>
          <p:nvPr/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905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Times New Roman"/>
              <a:buNone/>
            </a:pPr>
            <a:fld id="{00000000-1234-1234-1234-123412341234}" type="slidenum">
              <a:rPr b="1" i="0" lang="en-US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6985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Humerus: Distal End</a:t>
            </a:r>
            <a:b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Trochlea </a:t>
            </a:r>
          </a:p>
        </p:txBody>
      </p:sp>
      <p:sp>
        <p:nvSpPr>
          <p:cNvPr id="243" name="Shape 243"/>
          <p:cNvSpPr txBox="1"/>
          <p:nvPr/>
        </p:nvSpPr>
        <p:spPr>
          <a:xfrm>
            <a:off x="2971800" y="2057400"/>
            <a:ext cx="1295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81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Anterior</a:t>
            </a:r>
          </a:p>
        </p:txBody>
      </p:sp>
      <p:sp>
        <p:nvSpPr>
          <p:cNvPr id="244" name="Shape 244"/>
          <p:cNvSpPr txBox="1"/>
          <p:nvPr/>
        </p:nvSpPr>
        <p:spPr>
          <a:xfrm>
            <a:off x="5943600" y="2133600"/>
            <a:ext cx="1295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81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Posterior</a:t>
            </a:r>
          </a:p>
        </p:txBody>
      </p:sp>
      <p:pic>
        <p:nvPicPr>
          <p:cNvPr descr="C:\Documents and Settings\Pam\My Documents\My Pictures\Martini\0804Humerus_U.jpg" id="245" name="Shape 245"/>
          <p:cNvPicPr preferRelativeResize="0"/>
          <p:nvPr/>
        </p:nvPicPr>
        <p:blipFill rotWithShape="1">
          <a:blip r:embed="rId3">
            <a:alphaModFix/>
          </a:blip>
          <a:srcRect b="15077" l="28757" r="51928" t="67765"/>
          <a:stretch/>
        </p:blipFill>
        <p:spPr>
          <a:xfrm>
            <a:off x="279400" y="1676400"/>
            <a:ext cx="4240103" cy="44045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Documents and Settings\Pam\My Documents\My Pictures\Martini\0804Humerus_U.jpg" id="246" name="Shape 246"/>
          <p:cNvPicPr preferRelativeResize="0"/>
          <p:nvPr/>
        </p:nvPicPr>
        <p:blipFill rotWithShape="1">
          <a:blip r:embed="rId3">
            <a:alphaModFix/>
          </a:blip>
          <a:srcRect b="16325" l="62556" r="17645" t="67724"/>
          <a:stretch/>
        </p:blipFill>
        <p:spPr>
          <a:xfrm>
            <a:off x="4489450" y="1676400"/>
            <a:ext cx="4652688" cy="4404573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Shape 247"/>
          <p:cNvSpPr/>
          <p:nvPr/>
        </p:nvSpPr>
        <p:spPr>
          <a:xfrm>
            <a:off x="1828800" y="4343400"/>
            <a:ext cx="1981200" cy="1905000"/>
          </a:xfrm>
          <a:prstGeom prst="ellipse">
            <a:avLst/>
          </a:prstGeom>
          <a:noFill/>
          <a:ln cap="flat" cmpd="sng" w="57150">
            <a:solidFill>
              <a:srgbClr val="FF0000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8" name="Shape 248"/>
          <p:cNvSpPr txBox="1"/>
          <p:nvPr/>
        </p:nvSpPr>
        <p:spPr>
          <a:xfrm>
            <a:off x="1905000" y="1828800"/>
            <a:ext cx="958850" cy="36671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8575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Anterior</a:t>
            </a:r>
          </a:p>
        </p:txBody>
      </p:sp>
      <p:sp>
        <p:nvSpPr>
          <p:cNvPr id="249" name="Shape 249"/>
          <p:cNvSpPr txBox="1"/>
          <p:nvPr/>
        </p:nvSpPr>
        <p:spPr>
          <a:xfrm>
            <a:off x="6324600" y="1905000"/>
            <a:ext cx="1009650" cy="36671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8575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Posterior</a:t>
            </a:r>
          </a:p>
        </p:txBody>
      </p:sp>
      <p:sp>
        <p:nvSpPr>
          <p:cNvPr id="250" name="Shape 250"/>
          <p:cNvSpPr txBox="1"/>
          <p:nvPr/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905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Times New Roman"/>
              <a:buNone/>
            </a:pPr>
            <a:fld id="{00000000-1234-1234-1234-123412341234}" type="slidenum">
              <a:rPr b="1" i="0" lang="en-US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  <p:transition spd="slow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6985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Humerus: Distal End</a:t>
            </a:r>
            <a:b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Capitulum</a:t>
            </a:r>
          </a:p>
        </p:txBody>
      </p:sp>
      <p:sp>
        <p:nvSpPr>
          <p:cNvPr id="256" name="Shape 256"/>
          <p:cNvSpPr txBox="1"/>
          <p:nvPr/>
        </p:nvSpPr>
        <p:spPr>
          <a:xfrm>
            <a:off x="2971800" y="2057400"/>
            <a:ext cx="1295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81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Anterior</a:t>
            </a:r>
          </a:p>
        </p:txBody>
      </p:sp>
      <p:sp>
        <p:nvSpPr>
          <p:cNvPr id="257" name="Shape 257"/>
          <p:cNvSpPr txBox="1"/>
          <p:nvPr/>
        </p:nvSpPr>
        <p:spPr>
          <a:xfrm>
            <a:off x="5943600" y="2133600"/>
            <a:ext cx="1295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81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Posterior</a:t>
            </a:r>
          </a:p>
        </p:txBody>
      </p:sp>
      <p:pic>
        <p:nvPicPr>
          <p:cNvPr descr="C:\Documents and Settings\Pam\My Documents\My Pictures\Martini\0804Humerus_U.jpg" id="258" name="Shape 258"/>
          <p:cNvPicPr preferRelativeResize="0"/>
          <p:nvPr/>
        </p:nvPicPr>
        <p:blipFill rotWithShape="1">
          <a:blip r:embed="rId3">
            <a:alphaModFix/>
          </a:blip>
          <a:srcRect b="15077" l="28757" r="51928" t="67765"/>
          <a:stretch/>
        </p:blipFill>
        <p:spPr>
          <a:xfrm>
            <a:off x="381000" y="1676400"/>
            <a:ext cx="4240103" cy="48602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Documents and Settings\Pam\My Documents\My Pictures\Martini\0804Humerus_U.jpg" id="259" name="Shape 259"/>
          <p:cNvPicPr preferRelativeResize="0"/>
          <p:nvPr/>
        </p:nvPicPr>
        <p:blipFill rotWithShape="1">
          <a:blip r:embed="rId3">
            <a:alphaModFix/>
          </a:blip>
          <a:srcRect b="16325" l="62556" r="17645" t="67724"/>
          <a:stretch/>
        </p:blipFill>
        <p:spPr>
          <a:xfrm>
            <a:off x="4489450" y="1698625"/>
            <a:ext cx="4652688" cy="4838069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Shape 260"/>
          <p:cNvSpPr/>
          <p:nvPr/>
        </p:nvSpPr>
        <p:spPr>
          <a:xfrm>
            <a:off x="533400" y="4572000"/>
            <a:ext cx="1981200" cy="1905000"/>
          </a:xfrm>
          <a:prstGeom prst="ellipse">
            <a:avLst/>
          </a:prstGeom>
          <a:noFill/>
          <a:ln cap="flat" cmpd="sng" w="57150">
            <a:solidFill>
              <a:srgbClr val="FF0000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1" name="Shape 261"/>
          <p:cNvSpPr txBox="1"/>
          <p:nvPr/>
        </p:nvSpPr>
        <p:spPr>
          <a:xfrm>
            <a:off x="1905000" y="1828800"/>
            <a:ext cx="981075" cy="36988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8575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Anterior</a:t>
            </a:r>
          </a:p>
        </p:txBody>
      </p:sp>
      <p:sp>
        <p:nvSpPr>
          <p:cNvPr id="262" name="Shape 262"/>
          <p:cNvSpPr txBox="1"/>
          <p:nvPr/>
        </p:nvSpPr>
        <p:spPr>
          <a:xfrm>
            <a:off x="6324600" y="1905000"/>
            <a:ext cx="1031875" cy="36988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8575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Posterior</a:t>
            </a:r>
          </a:p>
        </p:txBody>
      </p:sp>
      <p:sp>
        <p:nvSpPr>
          <p:cNvPr id="263" name="Shape 263"/>
          <p:cNvSpPr txBox="1"/>
          <p:nvPr/>
        </p:nvSpPr>
        <p:spPr>
          <a:xfrm>
            <a:off x="6457950" y="649287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905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Times New Roman"/>
              <a:buNone/>
            </a:pPr>
            <a:fld id="{00000000-1234-1234-1234-123412341234}" type="slidenum">
              <a:rPr b="1" i="0" lang="en-US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  <p:transition spd="slow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6985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b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Humerus: Distal End</a:t>
            </a:r>
            <a:b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Olecranon Fossa</a:t>
            </a:r>
            <a:b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</a:p>
        </p:txBody>
      </p:sp>
      <p:sp>
        <p:nvSpPr>
          <p:cNvPr id="269" name="Shape 269"/>
          <p:cNvSpPr txBox="1"/>
          <p:nvPr/>
        </p:nvSpPr>
        <p:spPr>
          <a:xfrm>
            <a:off x="2971800" y="2057400"/>
            <a:ext cx="1295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81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Anterior</a:t>
            </a:r>
          </a:p>
        </p:txBody>
      </p:sp>
      <p:sp>
        <p:nvSpPr>
          <p:cNvPr id="270" name="Shape 270"/>
          <p:cNvSpPr txBox="1"/>
          <p:nvPr/>
        </p:nvSpPr>
        <p:spPr>
          <a:xfrm>
            <a:off x="5943600" y="2133600"/>
            <a:ext cx="1295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81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Posterior</a:t>
            </a:r>
          </a:p>
        </p:txBody>
      </p:sp>
      <p:pic>
        <p:nvPicPr>
          <p:cNvPr descr="C:\Documents and Settings\Pam\My Documents\My Pictures\Martini\0804Humerus_U.jpg" id="271" name="Shape 271"/>
          <p:cNvPicPr preferRelativeResize="0"/>
          <p:nvPr/>
        </p:nvPicPr>
        <p:blipFill rotWithShape="1">
          <a:blip r:embed="rId3">
            <a:alphaModFix/>
          </a:blip>
          <a:srcRect b="15077" l="28757" r="51928" t="67765"/>
          <a:stretch/>
        </p:blipFill>
        <p:spPr>
          <a:xfrm>
            <a:off x="381000" y="1676400"/>
            <a:ext cx="4240103" cy="48602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Documents and Settings\Pam\My Documents\My Pictures\Martini\0804Humerus_U.jpg" id="272" name="Shape 272"/>
          <p:cNvPicPr preferRelativeResize="0"/>
          <p:nvPr/>
        </p:nvPicPr>
        <p:blipFill rotWithShape="1">
          <a:blip r:embed="rId3">
            <a:alphaModFix/>
          </a:blip>
          <a:srcRect b="16325" l="62556" r="17645" t="67724"/>
          <a:stretch/>
        </p:blipFill>
        <p:spPr>
          <a:xfrm>
            <a:off x="4489450" y="1698625"/>
            <a:ext cx="4652688" cy="4838069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Shape 273"/>
          <p:cNvSpPr/>
          <p:nvPr/>
        </p:nvSpPr>
        <p:spPr>
          <a:xfrm>
            <a:off x="5715000" y="4343400"/>
            <a:ext cx="2016125" cy="1219200"/>
          </a:xfrm>
          <a:prstGeom prst="ellipse">
            <a:avLst/>
          </a:prstGeom>
          <a:noFill/>
          <a:ln cap="flat" cmpd="sng" w="57150">
            <a:solidFill>
              <a:srgbClr val="FF0000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4" name="Shape 274"/>
          <p:cNvSpPr txBox="1"/>
          <p:nvPr/>
        </p:nvSpPr>
        <p:spPr>
          <a:xfrm>
            <a:off x="1884362" y="1790700"/>
            <a:ext cx="958850" cy="36671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8575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Anterior</a:t>
            </a:r>
          </a:p>
        </p:txBody>
      </p:sp>
      <p:sp>
        <p:nvSpPr>
          <p:cNvPr id="275" name="Shape 275"/>
          <p:cNvSpPr txBox="1"/>
          <p:nvPr/>
        </p:nvSpPr>
        <p:spPr>
          <a:xfrm>
            <a:off x="6324600" y="1843087"/>
            <a:ext cx="1031875" cy="36988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8575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Posterior</a:t>
            </a:r>
          </a:p>
        </p:txBody>
      </p:sp>
      <p:sp>
        <p:nvSpPr>
          <p:cNvPr id="276" name="Shape 276"/>
          <p:cNvSpPr txBox="1"/>
          <p:nvPr/>
        </p:nvSpPr>
        <p:spPr>
          <a:xfrm>
            <a:off x="6457950" y="649287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905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Times New Roman"/>
              <a:buNone/>
            </a:pPr>
            <a:fld id="{00000000-1234-1234-1234-123412341234}" type="slidenum">
              <a:rPr b="1" i="0" lang="en-US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type="title"/>
          </p:nvPr>
        </p:nvSpPr>
        <p:spPr>
          <a:xfrm>
            <a:off x="228600" y="152400"/>
            <a:ext cx="866775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6985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Shoulder Girdle and Upper Extremity</a:t>
            </a:r>
          </a:p>
        </p:txBody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457200" y="1371600"/>
            <a:ext cx="8229600" cy="4718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1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Shoulder (pectoral) girdle </a:t>
            </a: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consists of a ring of bone formed by the two </a:t>
            </a:r>
            <a:r>
              <a:rPr b="1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clavicles</a:t>
            </a: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b="1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scapulae.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Completed anteriorly by </a:t>
            </a:r>
            <a:r>
              <a:rPr b="1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manubrium</a:t>
            </a: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b="1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sternum</a:t>
            </a: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and incomplete posteriorly.</a:t>
            </a:r>
          </a:p>
        </p:txBody>
      </p:sp>
      <p:sp>
        <p:nvSpPr>
          <p:cNvPr id="97" name="Shape 97"/>
          <p:cNvSpPr txBox="1"/>
          <p:nvPr/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905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Times New Roman"/>
              <a:buNone/>
            </a:pPr>
            <a:fld id="{00000000-1234-1234-1234-123412341234}" type="slidenum">
              <a:rPr b="1" i="0" lang="en-US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pic>
        <p:nvPicPr>
          <p:cNvPr id="98" name="Shape 98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14600" y="2590800"/>
            <a:ext cx="5334000" cy="4130675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Shape 99"/>
          <p:cNvSpPr/>
          <p:nvPr/>
        </p:nvSpPr>
        <p:spPr>
          <a:xfrm>
            <a:off x="1951037" y="3273425"/>
            <a:ext cx="452437" cy="457200"/>
          </a:xfrm>
          <a:custGeom>
            <a:pathLst>
              <a:path extrusionOk="0" h="120000" w="120000">
                <a:moveTo>
                  <a:pt x="0" y="45835"/>
                </a:moveTo>
                <a:lnTo>
                  <a:pt x="45836" y="45836"/>
                </a:lnTo>
                <a:lnTo>
                  <a:pt x="60000" y="0"/>
                </a:lnTo>
                <a:lnTo>
                  <a:pt x="74163" y="45836"/>
                </a:lnTo>
                <a:lnTo>
                  <a:pt x="120000" y="45835"/>
                </a:lnTo>
                <a:lnTo>
                  <a:pt x="82917" y="74163"/>
                </a:lnTo>
                <a:lnTo>
                  <a:pt x="97081" y="119999"/>
                </a:lnTo>
                <a:lnTo>
                  <a:pt x="60000" y="91671"/>
                </a:lnTo>
                <a:lnTo>
                  <a:pt x="22918" y="119999"/>
                </a:lnTo>
                <a:lnTo>
                  <a:pt x="37082" y="74163"/>
                </a:lnTo>
                <a:lnTo>
                  <a:pt x="0" y="45835"/>
                </a:lnTo>
                <a:close/>
              </a:path>
            </a:pathLst>
          </a:custGeom>
          <a:solidFill>
            <a:srgbClr val="C00000"/>
          </a:solidFill>
          <a:ln cap="flat" cmpd="sng" w="12700">
            <a:solidFill>
              <a:srgbClr val="FF0000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6985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b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Humerus: Distal End</a:t>
            </a:r>
            <a:b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Medial Epicondyle</a:t>
            </a:r>
            <a:b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</a:p>
        </p:txBody>
      </p:sp>
      <p:sp>
        <p:nvSpPr>
          <p:cNvPr id="282" name="Shape 282"/>
          <p:cNvSpPr txBox="1"/>
          <p:nvPr/>
        </p:nvSpPr>
        <p:spPr>
          <a:xfrm>
            <a:off x="2971800" y="2057400"/>
            <a:ext cx="1295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81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Anterior</a:t>
            </a:r>
          </a:p>
        </p:txBody>
      </p:sp>
      <p:sp>
        <p:nvSpPr>
          <p:cNvPr id="283" name="Shape 283"/>
          <p:cNvSpPr txBox="1"/>
          <p:nvPr/>
        </p:nvSpPr>
        <p:spPr>
          <a:xfrm>
            <a:off x="5943600" y="2133600"/>
            <a:ext cx="1295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81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Posterior</a:t>
            </a:r>
          </a:p>
        </p:txBody>
      </p:sp>
      <p:pic>
        <p:nvPicPr>
          <p:cNvPr descr="C:\Documents and Settings\Pam\My Documents\My Pictures\Martini\0804Humerus_U.jpg" id="284" name="Shape 284"/>
          <p:cNvPicPr preferRelativeResize="0"/>
          <p:nvPr/>
        </p:nvPicPr>
        <p:blipFill rotWithShape="1">
          <a:blip r:embed="rId3">
            <a:alphaModFix/>
          </a:blip>
          <a:srcRect b="15077" l="28757" r="51928" t="67765"/>
          <a:stretch/>
        </p:blipFill>
        <p:spPr>
          <a:xfrm>
            <a:off x="381000" y="1676400"/>
            <a:ext cx="4240103" cy="48602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Documents and Settings\Pam\My Documents\My Pictures\Martini\0804Humerus_U.jpg" id="285" name="Shape 285"/>
          <p:cNvPicPr preferRelativeResize="0"/>
          <p:nvPr/>
        </p:nvPicPr>
        <p:blipFill rotWithShape="1">
          <a:blip r:embed="rId3">
            <a:alphaModFix/>
          </a:blip>
          <a:srcRect b="16325" l="62556" r="17645" t="67724"/>
          <a:stretch/>
        </p:blipFill>
        <p:spPr>
          <a:xfrm>
            <a:off x="4495800" y="1698625"/>
            <a:ext cx="4646341" cy="4838069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Shape 286"/>
          <p:cNvSpPr txBox="1"/>
          <p:nvPr/>
        </p:nvSpPr>
        <p:spPr>
          <a:xfrm>
            <a:off x="1905000" y="1828800"/>
            <a:ext cx="958850" cy="36671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8575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Anterior</a:t>
            </a:r>
          </a:p>
        </p:txBody>
      </p:sp>
      <p:sp>
        <p:nvSpPr>
          <p:cNvPr id="287" name="Shape 287"/>
          <p:cNvSpPr txBox="1"/>
          <p:nvPr/>
        </p:nvSpPr>
        <p:spPr>
          <a:xfrm>
            <a:off x="6324600" y="1828800"/>
            <a:ext cx="1031875" cy="36988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8575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Posterior</a:t>
            </a:r>
          </a:p>
        </p:txBody>
      </p:sp>
      <p:cxnSp>
        <p:nvCxnSpPr>
          <p:cNvPr id="288" name="Shape 288"/>
          <p:cNvCxnSpPr/>
          <p:nvPr/>
        </p:nvCxnSpPr>
        <p:spPr>
          <a:xfrm flipH="1">
            <a:off x="4114800" y="3810000"/>
            <a:ext cx="533400" cy="11430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miter lim="8000"/>
            <a:headEnd len="med" w="med" type="none"/>
            <a:tailEnd len="lg" w="lg" type="triangle"/>
          </a:ln>
        </p:spPr>
      </p:cxnSp>
      <p:cxnSp>
        <p:nvCxnSpPr>
          <p:cNvPr id="289" name="Shape 289"/>
          <p:cNvCxnSpPr/>
          <p:nvPr/>
        </p:nvCxnSpPr>
        <p:spPr>
          <a:xfrm>
            <a:off x="4648200" y="3810000"/>
            <a:ext cx="457200" cy="10668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miter lim="8000"/>
            <a:headEnd len="med" w="med" type="none"/>
            <a:tailEnd len="lg" w="lg" type="triangle"/>
          </a:ln>
        </p:spPr>
      </p:cxnSp>
      <p:sp>
        <p:nvSpPr>
          <p:cNvPr id="290" name="Shape 290"/>
          <p:cNvSpPr txBox="1"/>
          <p:nvPr/>
        </p:nvSpPr>
        <p:spPr>
          <a:xfrm>
            <a:off x="6457950" y="649287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905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Times New Roman"/>
              <a:buNone/>
            </a:pPr>
            <a:fld id="{00000000-1234-1234-1234-123412341234}" type="slidenum">
              <a:rPr b="1" i="0" lang="en-US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  <p:transition spd="slow"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6985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b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Humerus: Distal End</a:t>
            </a:r>
            <a:b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Lateral Epicondyle </a:t>
            </a:r>
            <a:b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</a:p>
        </p:txBody>
      </p:sp>
      <p:sp>
        <p:nvSpPr>
          <p:cNvPr id="296" name="Shape 296"/>
          <p:cNvSpPr txBox="1"/>
          <p:nvPr/>
        </p:nvSpPr>
        <p:spPr>
          <a:xfrm>
            <a:off x="2971800" y="2057400"/>
            <a:ext cx="1295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81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Anterior</a:t>
            </a:r>
          </a:p>
        </p:txBody>
      </p:sp>
      <p:sp>
        <p:nvSpPr>
          <p:cNvPr id="297" name="Shape 297"/>
          <p:cNvSpPr txBox="1"/>
          <p:nvPr/>
        </p:nvSpPr>
        <p:spPr>
          <a:xfrm>
            <a:off x="5943600" y="2133600"/>
            <a:ext cx="1295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81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Posterior</a:t>
            </a:r>
          </a:p>
        </p:txBody>
      </p:sp>
      <p:pic>
        <p:nvPicPr>
          <p:cNvPr descr="C:\Documents and Settings\Pam\My Documents\My Pictures\Martini\0804Humerus_U.jpg" id="298" name="Shape 298"/>
          <p:cNvPicPr preferRelativeResize="0"/>
          <p:nvPr/>
        </p:nvPicPr>
        <p:blipFill rotWithShape="1">
          <a:blip r:embed="rId3">
            <a:alphaModFix/>
          </a:blip>
          <a:srcRect b="15077" l="28757" r="51928" t="67765"/>
          <a:stretch/>
        </p:blipFill>
        <p:spPr>
          <a:xfrm>
            <a:off x="381000" y="1676400"/>
            <a:ext cx="4240103" cy="48602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Documents and Settings\Pam\My Documents\My Pictures\Martini\0804Humerus_U.jpg" id="299" name="Shape 299"/>
          <p:cNvPicPr preferRelativeResize="0"/>
          <p:nvPr/>
        </p:nvPicPr>
        <p:blipFill rotWithShape="1">
          <a:blip r:embed="rId3">
            <a:alphaModFix/>
          </a:blip>
          <a:srcRect b="16325" l="62556" r="17645" t="67724"/>
          <a:stretch/>
        </p:blipFill>
        <p:spPr>
          <a:xfrm>
            <a:off x="4495800" y="1687512"/>
            <a:ext cx="4652688" cy="4838069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Shape 300"/>
          <p:cNvSpPr txBox="1"/>
          <p:nvPr/>
        </p:nvSpPr>
        <p:spPr>
          <a:xfrm>
            <a:off x="1905000" y="1828800"/>
            <a:ext cx="958850" cy="36671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8575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Anterior</a:t>
            </a:r>
          </a:p>
        </p:txBody>
      </p:sp>
      <p:sp>
        <p:nvSpPr>
          <p:cNvPr id="301" name="Shape 301"/>
          <p:cNvSpPr txBox="1"/>
          <p:nvPr/>
        </p:nvSpPr>
        <p:spPr>
          <a:xfrm>
            <a:off x="6324600" y="1828800"/>
            <a:ext cx="1031875" cy="36988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8575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Posterior</a:t>
            </a:r>
          </a:p>
        </p:txBody>
      </p:sp>
      <p:cxnSp>
        <p:nvCxnSpPr>
          <p:cNvPr id="302" name="Shape 302"/>
          <p:cNvCxnSpPr/>
          <p:nvPr/>
        </p:nvCxnSpPr>
        <p:spPr>
          <a:xfrm>
            <a:off x="228600" y="3962400"/>
            <a:ext cx="457200" cy="9144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miter lim="8000"/>
            <a:headEnd len="med" w="med" type="none"/>
            <a:tailEnd len="lg" w="lg" type="triangle"/>
          </a:ln>
        </p:spPr>
      </p:cxnSp>
      <p:cxnSp>
        <p:nvCxnSpPr>
          <p:cNvPr id="303" name="Shape 303"/>
          <p:cNvCxnSpPr/>
          <p:nvPr/>
        </p:nvCxnSpPr>
        <p:spPr>
          <a:xfrm flipH="1">
            <a:off x="8458200" y="3733800"/>
            <a:ext cx="152400" cy="12192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miter lim="8000"/>
            <a:headEnd len="med" w="med" type="none"/>
            <a:tailEnd len="lg" w="lg" type="triangle"/>
          </a:ln>
        </p:spPr>
      </p:cxnSp>
      <p:sp>
        <p:nvSpPr>
          <p:cNvPr id="304" name="Shape 304"/>
          <p:cNvSpPr txBox="1"/>
          <p:nvPr/>
        </p:nvSpPr>
        <p:spPr>
          <a:xfrm>
            <a:off x="6457950" y="649287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905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Times New Roman"/>
              <a:buNone/>
            </a:pPr>
            <a:fld id="{00000000-1234-1234-1234-123412341234}" type="slidenum">
              <a:rPr b="1" i="0" lang="en-US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  <p:transition spd="slow"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6985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b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Humerus: Distal End</a:t>
            </a:r>
            <a:b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Radial Fossa </a:t>
            </a:r>
            <a:b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</a:p>
        </p:txBody>
      </p:sp>
      <p:sp>
        <p:nvSpPr>
          <p:cNvPr id="310" name="Shape 310"/>
          <p:cNvSpPr txBox="1"/>
          <p:nvPr/>
        </p:nvSpPr>
        <p:spPr>
          <a:xfrm>
            <a:off x="2971800" y="2057400"/>
            <a:ext cx="1295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81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Anterior</a:t>
            </a:r>
          </a:p>
        </p:txBody>
      </p:sp>
      <p:sp>
        <p:nvSpPr>
          <p:cNvPr id="311" name="Shape 311"/>
          <p:cNvSpPr txBox="1"/>
          <p:nvPr/>
        </p:nvSpPr>
        <p:spPr>
          <a:xfrm>
            <a:off x="5943600" y="2133600"/>
            <a:ext cx="1295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81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Posterior</a:t>
            </a:r>
          </a:p>
        </p:txBody>
      </p:sp>
      <p:pic>
        <p:nvPicPr>
          <p:cNvPr descr="C:\Documents and Settings\Pam\My Documents\My Pictures\Martini\0804Humerus_U.jpg" id="312" name="Shape 312"/>
          <p:cNvPicPr preferRelativeResize="0"/>
          <p:nvPr/>
        </p:nvPicPr>
        <p:blipFill rotWithShape="1">
          <a:blip r:embed="rId3">
            <a:alphaModFix/>
          </a:blip>
          <a:srcRect b="15077" l="28757" r="51928" t="67765"/>
          <a:stretch/>
        </p:blipFill>
        <p:spPr>
          <a:xfrm>
            <a:off x="381000" y="1676400"/>
            <a:ext cx="4240103" cy="48602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Documents and Settings\Pam\My Documents\My Pictures\Martini\0804Humerus_U.jpg" id="313" name="Shape 313"/>
          <p:cNvPicPr preferRelativeResize="0"/>
          <p:nvPr/>
        </p:nvPicPr>
        <p:blipFill rotWithShape="1">
          <a:blip r:embed="rId3">
            <a:alphaModFix/>
          </a:blip>
          <a:srcRect b="16325" l="62556" r="17645" t="67724"/>
          <a:stretch/>
        </p:blipFill>
        <p:spPr>
          <a:xfrm>
            <a:off x="4489450" y="1698625"/>
            <a:ext cx="4652688" cy="4838069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Shape 314"/>
          <p:cNvSpPr/>
          <p:nvPr/>
        </p:nvSpPr>
        <p:spPr>
          <a:xfrm>
            <a:off x="1295400" y="4114800"/>
            <a:ext cx="762000" cy="838200"/>
          </a:xfrm>
          <a:prstGeom prst="ellipse">
            <a:avLst/>
          </a:prstGeom>
          <a:noFill/>
          <a:ln cap="flat" cmpd="sng" w="57150">
            <a:solidFill>
              <a:srgbClr val="FF0000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5" name="Shape 315"/>
          <p:cNvSpPr txBox="1"/>
          <p:nvPr/>
        </p:nvSpPr>
        <p:spPr>
          <a:xfrm>
            <a:off x="1905000" y="1828800"/>
            <a:ext cx="958850" cy="36671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8575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Anterior</a:t>
            </a:r>
          </a:p>
        </p:txBody>
      </p:sp>
      <p:sp>
        <p:nvSpPr>
          <p:cNvPr id="316" name="Shape 316"/>
          <p:cNvSpPr txBox="1"/>
          <p:nvPr/>
        </p:nvSpPr>
        <p:spPr>
          <a:xfrm>
            <a:off x="6324600" y="1828800"/>
            <a:ext cx="1031875" cy="36988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8575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Posterior</a:t>
            </a:r>
          </a:p>
        </p:txBody>
      </p:sp>
      <p:sp>
        <p:nvSpPr>
          <p:cNvPr id="317" name="Shape 317"/>
          <p:cNvSpPr txBox="1"/>
          <p:nvPr/>
        </p:nvSpPr>
        <p:spPr>
          <a:xfrm>
            <a:off x="6457950" y="649287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905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  <p:transition spd="slow"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6985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b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Humerus: Distal End</a:t>
            </a:r>
            <a:b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Coronoid Fossa</a:t>
            </a:r>
            <a:b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</a:p>
        </p:txBody>
      </p:sp>
      <p:sp>
        <p:nvSpPr>
          <p:cNvPr id="323" name="Shape 323"/>
          <p:cNvSpPr txBox="1"/>
          <p:nvPr/>
        </p:nvSpPr>
        <p:spPr>
          <a:xfrm>
            <a:off x="2971800" y="2057400"/>
            <a:ext cx="1295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81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Anterior</a:t>
            </a:r>
          </a:p>
        </p:txBody>
      </p:sp>
      <p:sp>
        <p:nvSpPr>
          <p:cNvPr id="324" name="Shape 324"/>
          <p:cNvSpPr txBox="1"/>
          <p:nvPr/>
        </p:nvSpPr>
        <p:spPr>
          <a:xfrm>
            <a:off x="5943600" y="2133600"/>
            <a:ext cx="1295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81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Posterior</a:t>
            </a:r>
          </a:p>
        </p:txBody>
      </p:sp>
      <p:pic>
        <p:nvPicPr>
          <p:cNvPr descr="C:\Documents and Settings\Pam\My Documents\My Pictures\Martini\0804Humerus_U.jpg" id="325" name="Shape 325"/>
          <p:cNvPicPr preferRelativeResize="0"/>
          <p:nvPr/>
        </p:nvPicPr>
        <p:blipFill rotWithShape="1">
          <a:blip r:embed="rId3">
            <a:alphaModFix/>
          </a:blip>
          <a:srcRect b="15077" l="28757" r="51928" t="67765"/>
          <a:stretch/>
        </p:blipFill>
        <p:spPr>
          <a:xfrm>
            <a:off x="381000" y="1676400"/>
            <a:ext cx="4240103" cy="48602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Documents and Settings\Pam\My Documents\My Pictures\Martini\0804Humerus_U.jpg" id="326" name="Shape 326"/>
          <p:cNvPicPr preferRelativeResize="0"/>
          <p:nvPr/>
        </p:nvPicPr>
        <p:blipFill rotWithShape="1">
          <a:blip r:embed="rId3">
            <a:alphaModFix/>
          </a:blip>
          <a:srcRect b="16325" l="62556" r="17645" t="67724"/>
          <a:stretch/>
        </p:blipFill>
        <p:spPr>
          <a:xfrm>
            <a:off x="4489450" y="1698625"/>
            <a:ext cx="4652688" cy="4838069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Shape 327"/>
          <p:cNvSpPr/>
          <p:nvPr/>
        </p:nvSpPr>
        <p:spPr>
          <a:xfrm>
            <a:off x="1981200" y="4114800"/>
            <a:ext cx="1219200" cy="1143000"/>
          </a:xfrm>
          <a:prstGeom prst="ellipse">
            <a:avLst/>
          </a:prstGeom>
          <a:noFill/>
          <a:ln cap="flat" cmpd="sng" w="57150">
            <a:solidFill>
              <a:srgbClr val="FF0000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8" name="Shape 328"/>
          <p:cNvSpPr txBox="1"/>
          <p:nvPr/>
        </p:nvSpPr>
        <p:spPr>
          <a:xfrm>
            <a:off x="1905000" y="1828800"/>
            <a:ext cx="958850" cy="36671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8575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Anterior</a:t>
            </a:r>
          </a:p>
        </p:txBody>
      </p:sp>
      <p:sp>
        <p:nvSpPr>
          <p:cNvPr id="329" name="Shape 329"/>
          <p:cNvSpPr txBox="1"/>
          <p:nvPr/>
        </p:nvSpPr>
        <p:spPr>
          <a:xfrm>
            <a:off x="6324600" y="1905000"/>
            <a:ext cx="1031875" cy="36988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8575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Posterior</a:t>
            </a:r>
          </a:p>
        </p:txBody>
      </p:sp>
      <p:sp>
        <p:nvSpPr>
          <p:cNvPr id="330" name="Shape 330"/>
          <p:cNvSpPr txBox="1"/>
          <p:nvPr/>
        </p:nvSpPr>
        <p:spPr>
          <a:xfrm>
            <a:off x="6457950" y="649287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905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  <p:transition spd="slow"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6985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Humerus: Distal End/Anterior</a:t>
            </a:r>
          </a:p>
        </p:txBody>
      </p:sp>
      <p:pic>
        <p:nvPicPr>
          <p:cNvPr descr="C:\Documents and Settings\Pam\My Documents\My Pictures\Martini\0804Humerus_U.jpg" id="336" name="Shape 336"/>
          <p:cNvPicPr preferRelativeResize="0"/>
          <p:nvPr/>
        </p:nvPicPr>
        <p:blipFill rotWithShape="1">
          <a:blip r:embed="rId3">
            <a:alphaModFix/>
          </a:blip>
          <a:srcRect b="15077" l="28757" r="51928" t="64646"/>
          <a:stretch/>
        </p:blipFill>
        <p:spPr>
          <a:xfrm>
            <a:off x="2438400" y="1905000"/>
            <a:ext cx="3643442" cy="4936160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Shape 337"/>
          <p:cNvSpPr/>
          <p:nvPr/>
        </p:nvSpPr>
        <p:spPr>
          <a:xfrm>
            <a:off x="4038600" y="5334000"/>
            <a:ext cx="1219200" cy="1524000"/>
          </a:xfrm>
          <a:prstGeom prst="ellipse">
            <a:avLst/>
          </a:prstGeom>
          <a:noFill/>
          <a:ln cap="flat" cmpd="sng" w="57150">
            <a:solidFill>
              <a:srgbClr val="FF3300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338" name="Shape 338"/>
          <p:cNvCxnSpPr/>
          <p:nvPr/>
        </p:nvCxnSpPr>
        <p:spPr>
          <a:xfrm>
            <a:off x="5334000" y="6248400"/>
            <a:ext cx="1219200" cy="0"/>
          </a:xfrm>
          <a:prstGeom prst="straightConnector1">
            <a:avLst/>
          </a:prstGeom>
          <a:noFill/>
          <a:ln cap="flat" cmpd="sng" w="57150">
            <a:solidFill>
              <a:srgbClr val="FF3300"/>
            </a:solidFill>
            <a:prstDash val="solid"/>
            <a:miter lim="8000"/>
            <a:headEnd len="med" w="med" type="none"/>
            <a:tailEnd len="med" w="med" type="none"/>
          </a:ln>
        </p:spPr>
      </p:cxnSp>
      <p:sp>
        <p:nvSpPr>
          <p:cNvPr id="339" name="Shape 339"/>
          <p:cNvSpPr txBox="1"/>
          <p:nvPr/>
        </p:nvSpPr>
        <p:spPr>
          <a:xfrm>
            <a:off x="6553200" y="6019800"/>
            <a:ext cx="1455737" cy="528637"/>
          </a:xfrm>
          <a:prstGeom prst="rect">
            <a:avLst/>
          </a:prstGeom>
          <a:noFill/>
          <a:ln cap="flat" cmpd="sng" w="9525">
            <a:solidFill>
              <a:srgbClr val="FF3300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444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Trochlea</a:t>
            </a:r>
          </a:p>
        </p:txBody>
      </p:sp>
      <p:sp>
        <p:nvSpPr>
          <p:cNvPr id="340" name="Shape 340"/>
          <p:cNvSpPr/>
          <p:nvPr/>
        </p:nvSpPr>
        <p:spPr>
          <a:xfrm>
            <a:off x="2811462" y="5257800"/>
            <a:ext cx="1174750" cy="1290637"/>
          </a:xfrm>
          <a:prstGeom prst="ellipse">
            <a:avLst/>
          </a:prstGeom>
          <a:noFill/>
          <a:ln cap="flat" cmpd="sng" w="57150">
            <a:solidFill>
              <a:srgbClr val="FFC000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341" name="Shape 341"/>
          <p:cNvCxnSpPr/>
          <p:nvPr/>
        </p:nvCxnSpPr>
        <p:spPr>
          <a:xfrm rot="10800000">
            <a:off x="1752600" y="5867400"/>
            <a:ext cx="914400" cy="0"/>
          </a:xfrm>
          <a:prstGeom prst="straightConnector1">
            <a:avLst/>
          </a:prstGeom>
          <a:noFill/>
          <a:ln cap="flat" cmpd="sng" w="57150">
            <a:solidFill>
              <a:srgbClr val="FFC000"/>
            </a:solidFill>
            <a:prstDash val="solid"/>
            <a:miter lim="8000"/>
            <a:headEnd len="med" w="med" type="none"/>
            <a:tailEnd len="med" w="med" type="none"/>
          </a:ln>
        </p:spPr>
      </p:cxnSp>
      <p:sp>
        <p:nvSpPr>
          <p:cNvPr id="342" name="Shape 342"/>
          <p:cNvSpPr txBox="1"/>
          <p:nvPr/>
        </p:nvSpPr>
        <p:spPr>
          <a:xfrm>
            <a:off x="533400" y="5791200"/>
            <a:ext cx="1692275" cy="528637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FC000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444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Capitulum</a:t>
            </a:r>
          </a:p>
        </p:txBody>
      </p:sp>
      <p:cxnSp>
        <p:nvCxnSpPr>
          <p:cNvPr id="343" name="Shape 343"/>
          <p:cNvCxnSpPr/>
          <p:nvPr/>
        </p:nvCxnSpPr>
        <p:spPr>
          <a:xfrm>
            <a:off x="1905000" y="4114800"/>
            <a:ext cx="1600200" cy="914400"/>
          </a:xfrm>
          <a:prstGeom prst="straightConnector1">
            <a:avLst/>
          </a:prstGeom>
          <a:noFill/>
          <a:ln cap="flat" cmpd="sng" w="57150">
            <a:solidFill>
              <a:schemeClr val="hlink"/>
            </a:solidFill>
            <a:prstDash val="solid"/>
            <a:miter lim="8000"/>
            <a:headEnd len="med" w="med" type="none"/>
            <a:tailEnd len="lg" w="lg" type="triangle"/>
          </a:ln>
        </p:spPr>
      </p:cxnSp>
      <p:sp>
        <p:nvSpPr>
          <p:cNvPr id="344" name="Shape 344"/>
          <p:cNvSpPr txBox="1"/>
          <p:nvPr/>
        </p:nvSpPr>
        <p:spPr>
          <a:xfrm>
            <a:off x="457200" y="3581400"/>
            <a:ext cx="1938337" cy="528637"/>
          </a:xfrm>
          <a:prstGeom prst="rect">
            <a:avLst/>
          </a:prstGeom>
          <a:noFill/>
          <a:ln cap="flat" cmpd="sng" w="9525">
            <a:solidFill>
              <a:schemeClr val="hlink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444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Radial fossa</a:t>
            </a:r>
          </a:p>
        </p:txBody>
      </p:sp>
      <p:cxnSp>
        <p:nvCxnSpPr>
          <p:cNvPr id="345" name="Shape 345"/>
          <p:cNvCxnSpPr/>
          <p:nvPr/>
        </p:nvCxnSpPr>
        <p:spPr>
          <a:xfrm flipH="1">
            <a:off x="4267200" y="3581400"/>
            <a:ext cx="2133600" cy="1676400"/>
          </a:xfrm>
          <a:prstGeom prst="straightConnector1">
            <a:avLst/>
          </a:prstGeom>
          <a:noFill/>
          <a:ln cap="flat" cmpd="sng" w="57150">
            <a:solidFill>
              <a:srgbClr val="7030A0"/>
            </a:solidFill>
            <a:prstDash val="solid"/>
            <a:miter lim="8000"/>
            <a:headEnd len="med" w="med" type="none"/>
            <a:tailEnd len="lg" w="lg" type="triangle"/>
          </a:ln>
        </p:spPr>
      </p:cxnSp>
      <p:sp>
        <p:nvSpPr>
          <p:cNvPr id="346" name="Shape 346"/>
          <p:cNvSpPr txBox="1"/>
          <p:nvPr/>
        </p:nvSpPr>
        <p:spPr>
          <a:xfrm>
            <a:off x="6384925" y="3190875"/>
            <a:ext cx="2435225" cy="528637"/>
          </a:xfrm>
          <a:prstGeom prst="rect">
            <a:avLst/>
          </a:prstGeom>
          <a:noFill/>
          <a:ln cap="flat" cmpd="sng" w="9525">
            <a:solidFill>
              <a:srgbClr val="7030A0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444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Coronoid Fossa</a:t>
            </a:r>
          </a:p>
        </p:txBody>
      </p:sp>
      <p:sp>
        <p:nvSpPr>
          <p:cNvPr id="347" name="Shape 347"/>
          <p:cNvSpPr/>
          <p:nvPr/>
        </p:nvSpPr>
        <p:spPr>
          <a:xfrm>
            <a:off x="5410200" y="5119687"/>
            <a:ext cx="609600" cy="900112"/>
          </a:xfrm>
          <a:prstGeom prst="ellipse">
            <a:avLst/>
          </a:prstGeom>
          <a:noFill/>
          <a:ln cap="flat" cmpd="sng" w="57150">
            <a:solidFill>
              <a:srgbClr val="C00000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348" name="Shape 348"/>
          <p:cNvCxnSpPr/>
          <p:nvPr/>
        </p:nvCxnSpPr>
        <p:spPr>
          <a:xfrm flipH="1" rot="10800000">
            <a:off x="6019800" y="5091112"/>
            <a:ext cx="914400" cy="304800"/>
          </a:xfrm>
          <a:prstGeom prst="straightConnector1">
            <a:avLst/>
          </a:prstGeom>
          <a:noFill/>
          <a:ln cap="flat" cmpd="sng" w="57150">
            <a:solidFill>
              <a:srgbClr val="C00000"/>
            </a:solidFill>
            <a:prstDash val="solid"/>
            <a:miter lim="8000"/>
            <a:headEnd len="med" w="med" type="none"/>
            <a:tailEnd len="med" w="med" type="none"/>
          </a:ln>
        </p:spPr>
      </p:cxnSp>
      <p:sp>
        <p:nvSpPr>
          <p:cNvPr id="349" name="Shape 349"/>
          <p:cNvSpPr txBox="1"/>
          <p:nvPr/>
        </p:nvSpPr>
        <p:spPr>
          <a:xfrm>
            <a:off x="6934200" y="4562475"/>
            <a:ext cx="1811337" cy="955675"/>
          </a:xfrm>
          <a:prstGeom prst="rect">
            <a:avLst/>
          </a:prstGeom>
          <a:noFill/>
          <a:ln cap="flat" cmpd="sng" w="9525">
            <a:solidFill>
              <a:srgbClr val="C00000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4445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Medial </a:t>
            </a:r>
            <a:b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Epicondyle</a:t>
            </a:r>
          </a:p>
        </p:txBody>
      </p:sp>
      <p:sp>
        <p:nvSpPr>
          <p:cNvPr id="350" name="Shape 350"/>
          <p:cNvSpPr txBox="1"/>
          <p:nvPr/>
        </p:nvSpPr>
        <p:spPr>
          <a:xfrm>
            <a:off x="246062" y="4475162"/>
            <a:ext cx="1811337" cy="955675"/>
          </a:xfrm>
          <a:prstGeom prst="rect">
            <a:avLst/>
          </a:prstGeom>
          <a:noFill/>
          <a:ln cap="flat" cmpd="sng" w="9525">
            <a:solidFill>
              <a:srgbClr val="C00000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4445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Lateral </a:t>
            </a:r>
            <a:b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Epicondyle</a:t>
            </a:r>
          </a:p>
        </p:txBody>
      </p:sp>
      <p:cxnSp>
        <p:nvCxnSpPr>
          <p:cNvPr id="351" name="Shape 351"/>
          <p:cNvCxnSpPr/>
          <p:nvPr/>
        </p:nvCxnSpPr>
        <p:spPr>
          <a:xfrm flipH="1" rot="10800000">
            <a:off x="2819400" y="3733800"/>
            <a:ext cx="457200" cy="762000"/>
          </a:xfrm>
          <a:prstGeom prst="straightConnector1">
            <a:avLst/>
          </a:prstGeom>
          <a:noFill/>
          <a:ln cap="flat" cmpd="sng" w="57150">
            <a:solidFill>
              <a:srgbClr val="FF3300"/>
            </a:solidFill>
            <a:prstDash val="solid"/>
            <a:miter lim="8000"/>
            <a:headEnd len="med" w="med" type="none"/>
            <a:tailEnd len="med" w="med" type="none"/>
          </a:ln>
        </p:spPr>
      </p:cxnSp>
      <p:cxnSp>
        <p:nvCxnSpPr>
          <p:cNvPr id="352" name="Shape 352"/>
          <p:cNvCxnSpPr/>
          <p:nvPr/>
        </p:nvCxnSpPr>
        <p:spPr>
          <a:xfrm rot="10800000">
            <a:off x="1905000" y="2971800"/>
            <a:ext cx="1143000" cy="1066800"/>
          </a:xfrm>
          <a:prstGeom prst="straightConnector1">
            <a:avLst/>
          </a:prstGeom>
          <a:noFill/>
          <a:ln cap="flat" cmpd="sng" w="57150">
            <a:solidFill>
              <a:srgbClr val="FF3300"/>
            </a:solidFill>
            <a:prstDash val="solid"/>
            <a:miter lim="8000"/>
            <a:headEnd len="med" w="med" type="none"/>
            <a:tailEnd len="med" w="med" type="none"/>
          </a:ln>
        </p:spPr>
      </p:cxnSp>
      <p:sp>
        <p:nvSpPr>
          <p:cNvPr id="353" name="Shape 353"/>
          <p:cNvSpPr txBox="1"/>
          <p:nvPr/>
        </p:nvSpPr>
        <p:spPr>
          <a:xfrm>
            <a:off x="152400" y="1828800"/>
            <a:ext cx="2355850" cy="1382712"/>
          </a:xfrm>
          <a:prstGeom prst="rect">
            <a:avLst/>
          </a:prstGeom>
          <a:noFill/>
          <a:ln cap="flat" cmpd="sng" w="9525">
            <a:solidFill>
              <a:srgbClr val="FF3300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4445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Lateral </a:t>
            </a:r>
            <a:b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Supracondylar </a:t>
            </a:r>
            <a:b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Ridge</a:t>
            </a:r>
          </a:p>
        </p:txBody>
      </p:sp>
      <p:cxnSp>
        <p:nvCxnSpPr>
          <p:cNvPr id="354" name="Shape 354"/>
          <p:cNvCxnSpPr/>
          <p:nvPr/>
        </p:nvCxnSpPr>
        <p:spPr>
          <a:xfrm rot="10800000">
            <a:off x="5029200" y="3733800"/>
            <a:ext cx="533400" cy="1066800"/>
          </a:xfrm>
          <a:prstGeom prst="straightConnector1">
            <a:avLst/>
          </a:prstGeom>
          <a:noFill/>
          <a:ln cap="flat" cmpd="sng" w="57150">
            <a:solidFill>
              <a:srgbClr val="FF3300"/>
            </a:solidFill>
            <a:prstDash val="solid"/>
            <a:miter lim="8000"/>
            <a:headEnd len="med" w="med" type="none"/>
            <a:tailEnd len="med" w="med" type="none"/>
          </a:ln>
        </p:spPr>
      </p:cxnSp>
      <p:sp>
        <p:nvSpPr>
          <p:cNvPr id="355" name="Shape 355"/>
          <p:cNvSpPr txBox="1"/>
          <p:nvPr/>
        </p:nvSpPr>
        <p:spPr>
          <a:xfrm>
            <a:off x="6096000" y="1600200"/>
            <a:ext cx="2355850" cy="1382712"/>
          </a:xfrm>
          <a:prstGeom prst="rect">
            <a:avLst/>
          </a:prstGeom>
          <a:noFill/>
          <a:ln cap="flat" cmpd="sng" w="9525">
            <a:solidFill>
              <a:srgbClr val="FF3300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4445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Medial </a:t>
            </a:r>
            <a:b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Supracondylar </a:t>
            </a:r>
            <a:b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Ridge</a:t>
            </a:r>
          </a:p>
        </p:txBody>
      </p:sp>
      <p:cxnSp>
        <p:nvCxnSpPr>
          <p:cNvPr id="356" name="Shape 356"/>
          <p:cNvCxnSpPr/>
          <p:nvPr/>
        </p:nvCxnSpPr>
        <p:spPr>
          <a:xfrm flipH="1">
            <a:off x="5181600" y="2514600"/>
            <a:ext cx="914400" cy="1371600"/>
          </a:xfrm>
          <a:prstGeom prst="straightConnector1">
            <a:avLst/>
          </a:prstGeom>
          <a:noFill/>
          <a:ln cap="flat" cmpd="sng" w="57150">
            <a:solidFill>
              <a:srgbClr val="FF3300"/>
            </a:solidFill>
            <a:prstDash val="solid"/>
            <a:miter lim="8000"/>
            <a:headEnd len="med" w="med" type="none"/>
            <a:tailEnd len="med" w="med" type="none"/>
          </a:ln>
        </p:spPr>
      </p:cxnSp>
      <p:sp>
        <p:nvSpPr>
          <p:cNvPr id="357" name="Shape 357"/>
          <p:cNvSpPr txBox="1"/>
          <p:nvPr/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905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Times New Roman"/>
              <a:buNone/>
            </a:pPr>
            <a:fld id="{00000000-1234-1234-1234-123412341234}" type="slidenum">
              <a:rPr b="1" i="0" lang="en-US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358" name="Shape 358"/>
          <p:cNvSpPr/>
          <p:nvPr/>
        </p:nvSpPr>
        <p:spPr>
          <a:xfrm>
            <a:off x="2436812" y="4846637"/>
            <a:ext cx="582612" cy="914400"/>
          </a:xfrm>
          <a:prstGeom prst="ellipse">
            <a:avLst/>
          </a:prstGeom>
          <a:noFill/>
          <a:ln cap="flat" cmpd="sng" w="57150">
            <a:solidFill>
              <a:srgbClr val="C00000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359" name="Shape 359"/>
          <p:cNvCxnSpPr/>
          <p:nvPr/>
        </p:nvCxnSpPr>
        <p:spPr>
          <a:xfrm>
            <a:off x="2057400" y="4846637"/>
            <a:ext cx="379412" cy="290512"/>
          </a:xfrm>
          <a:prstGeom prst="straightConnector1">
            <a:avLst/>
          </a:prstGeom>
          <a:noFill/>
          <a:ln cap="flat" cmpd="sng" w="57150">
            <a:solidFill>
              <a:srgbClr val="C00000"/>
            </a:solidFill>
            <a:prstDash val="solid"/>
            <a:miter lim="8000"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6985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Humerus: Distal End/Posterior</a:t>
            </a:r>
          </a:p>
        </p:txBody>
      </p:sp>
      <p:pic>
        <p:nvPicPr>
          <p:cNvPr descr="C:\Documents and Settings\Pam\My Documents\My Pictures\Martini\0804Humerus_U.jpg" id="365" name="Shape 365"/>
          <p:cNvPicPr preferRelativeResize="0"/>
          <p:nvPr/>
        </p:nvPicPr>
        <p:blipFill rotWithShape="1">
          <a:blip r:embed="rId3">
            <a:alphaModFix/>
          </a:blip>
          <a:srcRect b="16325" l="62556" r="17645" t="64646"/>
          <a:stretch/>
        </p:blipFill>
        <p:spPr>
          <a:xfrm>
            <a:off x="2725737" y="1587500"/>
            <a:ext cx="3979857" cy="4936160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Shape 366"/>
          <p:cNvSpPr/>
          <p:nvPr/>
        </p:nvSpPr>
        <p:spPr>
          <a:xfrm>
            <a:off x="5638800" y="4495800"/>
            <a:ext cx="1143000" cy="1676400"/>
          </a:xfrm>
          <a:prstGeom prst="ellipse">
            <a:avLst/>
          </a:prstGeom>
          <a:noFill/>
          <a:ln cap="flat" cmpd="sng" w="57150">
            <a:solidFill>
              <a:srgbClr val="C00000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367" name="Shape 367"/>
          <p:cNvCxnSpPr/>
          <p:nvPr/>
        </p:nvCxnSpPr>
        <p:spPr>
          <a:xfrm>
            <a:off x="5486400" y="6324600"/>
            <a:ext cx="1600200" cy="0"/>
          </a:xfrm>
          <a:prstGeom prst="straightConnector1">
            <a:avLst/>
          </a:prstGeom>
          <a:noFill/>
          <a:ln cap="flat" cmpd="sng" w="57150">
            <a:solidFill>
              <a:srgbClr val="FF3300"/>
            </a:solidFill>
            <a:prstDash val="solid"/>
            <a:miter lim="8000"/>
            <a:headEnd len="med" w="med" type="none"/>
            <a:tailEnd len="med" w="med" type="none"/>
          </a:ln>
        </p:spPr>
      </p:cxnSp>
      <p:sp>
        <p:nvSpPr>
          <p:cNvPr id="368" name="Shape 368"/>
          <p:cNvSpPr txBox="1"/>
          <p:nvPr/>
        </p:nvSpPr>
        <p:spPr>
          <a:xfrm>
            <a:off x="7086600" y="5867400"/>
            <a:ext cx="1455737" cy="528637"/>
          </a:xfrm>
          <a:prstGeom prst="rect">
            <a:avLst/>
          </a:prstGeom>
          <a:noFill/>
          <a:ln cap="flat" cmpd="sng" w="9525">
            <a:solidFill>
              <a:srgbClr val="FF3300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444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Trochlea</a:t>
            </a:r>
          </a:p>
        </p:txBody>
      </p:sp>
      <p:cxnSp>
        <p:nvCxnSpPr>
          <p:cNvPr id="369" name="Shape 369"/>
          <p:cNvCxnSpPr/>
          <p:nvPr/>
        </p:nvCxnSpPr>
        <p:spPr>
          <a:xfrm flipH="1">
            <a:off x="4800600" y="3733800"/>
            <a:ext cx="1752600" cy="1219200"/>
          </a:xfrm>
          <a:prstGeom prst="straightConnector1">
            <a:avLst/>
          </a:prstGeom>
          <a:noFill/>
          <a:ln cap="flat" cmpd="sng" w="57150">
            <a:solidFill>
              <a:srgbClr val="FFC000"/>
            </a:solidFill>
            <a:prstDash val="solid"/>
            <a:miter lim="8000"/>
            <a:headEnd len="med" w="med" type="none"/>
            <a:tailEnd len="lg" w="lg" type="triangle"/>
          </a:ln>
        </p:spPr>
      </p:cxnSp>
      <p:sp>
        <p:nvSpPr>
          <p:cNvPr id="370" name="Shape 370"/>
          <p:cNvSpPr txBox="1"/>
          <p:nvPr/>
        </p:nvSpPr>
        <p:spPr>
          <a:xfrm>
            <a:off x="6572250" y="3352800"/>
            <a:ext cx="2571750" cy="528637"/>
          </a:xfrm>
          <a:prstGeom prst="rect">
            <a:avLst/>
          </a:prstGeom>
          <a:noFill/>
          <a:ln cap="flat" cmpd="sng" w="9525">
            <a:solidFill>
              <a:srgbClr val="FFC000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444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Olecranon Fossa</a:t>
            </a:r>
          </a:p>
        </p:txBody>
      </p:sp>
      <p:sp>
        <p:nvSpPr>
          <p:cNvPr id="371" name="Shape 371"/>
          <p:cNvSpPr/>
          <p:nvPr/>
        </p:nvSpPr>
        <p:spPr>
          <a:xfrm>
            <a:off x="3886200" y="5257800"/>
            <a:ext cx="1905000" cy="1219200"/>
          </a:xfrm>
          <a:prstGeom prst="ellipse">
            <a:avLst/>
          </a:prstGeom>
          <a:noFill/>
          <a:ln cap="flat" cmpd="sng" w="57150">
            <a:solidFill>
              <a:srgbClr val="FF3300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2" name="Shape 372"/>
          <p:cNvSpPr/>
          <p:nvPr/>
        </p:nvSpPr>
        <p:spPr>
          <a:xfrm>
            <a:off x="2895600" y="4800600"/>
            <a:ext cx="1066800" cy="1371600"/>
          </a:xfrm>
          <a:prstGeom prst="ellipse">
            <a:avLst/>
          </a:prstGeom>
          <a:noFill/>
          <a:ln cap="flat" cmpd="sng" w="57150">
            <a:solidFill>
              <a:srgbClr val="C00000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373" name="Shape 373"/>
          <p:cNvCxnSpPr/>
          <p:nvPr/>
        </p:nvCxnSpPr>
        <p:spPr>
          <a:xfrm rot="10800000">
            <a:off x="1752600" y="5029200"/>
            <a:ext cx="1143000" cy="381000"/>
          </a:xfrm>
          <a:prstGeom prst="straightConnector1">
            <a:avLst/>
          </a:prstGeom>
          <a:noFill/>
          <a:ln cap="flat" cmpd="sng" w="57150">
            <a:solidFill>
              <a:srgbClr val="C00000"/>
            </a:solidFill>
            <a:prstDash val="solid"/>
            <a:miter lim="8000"/>
            <a:headEnd len="med" w="med" type="none"/>
            <a:tailEnd len="med" w="med" type="none"/>
          </a:ln>
        </p:spPr>
      </p:cxnSp>
      <p:sp>
        <p:nvSpPr>
          <p:cNvPr id="374" name="Shape 374"/>
          <p:cNvSpPr txBox="1"/>
          <p:nvPr/>
        </p:nvSpPr>
        <p:spPr>
          <a:xfrm>
            <a:off x="609600" y="4114800"/>
            <a:ext cx="1811337" cy="955675"/>
          </a:xfrm>
          <a:prstGeom prst="rect">
            <a:avLst/>
          </a:prstGeom>
          <a:noFill/>
          <a:ln cap="flat" cmpd="sng" w="9525">
            <a:solidFill>
              <a:srgbClr val="C00000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4445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Medial </a:t>
            </a:r>
            <a:b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Epicondyle</a:t>
            </a:r>
          </a:p>
        </p:txBody>
      </p:sp>
      <p:sp>
        <p:nvSpPr>
          <p:cNvPr id="375" name="Shape 375"/>
          <p:cNvSpPr txBox="1"/>
          <p:nvPr/>
        </p:nvSpPr>
        <p:spPr>
          <a:xfrm>
            <a:off x="6858000" y="4572000"/>
            <a:ext cx="1811337" cy="955675"/>
          </a:xfrm>
          <a:prstGeom prst="rect">
            <a:avLst/>
          </a:prstGeom>
          <a:noFill/>
          <a:ln cap="flat" cmpd="sng" w="9525">
            <a:solidFill>
              <a:srgbClr val="C00000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4445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Lateral</a:t>
            </a:r>
            <a:b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Epicondyle</a:t>
            </a:r>
          </a:p>
        </p:txBody>
      </p:sp>
      <p:sp>
        <p:nvSpPr>
          <p:cNvPr id="376" name="Shape 376"/>
          <p:cNvSpPr txBox="1"/>
          <p:nvPr/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905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Times New Roman"/>
              <a:buNone/>
            </a:pPr>
            <a:fld id="{00000000-1234-1234-1234-123412341234}" type="slidenum">
              <a:rPr b="1" i="0" lang="en-US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Shape 381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6985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Radius</a:t>
            </a:r>
          </a:p>
        </p:txBody>
      </p:sp>
      <p:sp>
        <p:nvSpPr>
          <p:cNvPr id="382" name="Shape 382"/>
          <p:cNvSpPr txBox="1"/>
          <p:nvPr>
            <p:ph idx="1" type="body"/>
          </p:nvPr>
        </p:nvSpPr>
        <p:spPr>
          <a:xfrm>
            <a:off x="538162" y="1524000"/>
            <a:ext cx="5105400" cy="40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“Rotates”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Lateral bone of forearm</a:t>
            </a:r>
          </a:p>
        </p:txBody>
      </p:sp>
      <p:pic>
        <p:nvPicPr>
          <p:cNvPr id="383" name="Shape 3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89437" y="365125"/>
            <a:ext cx="4384832" cy="600701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4" name="Shape 384"/>
          <p:cNvCxnSpPr/>
          <p:nvPr/>
        </p:nvCxnSpPr>
        <p:spPr>
          <a:xfrm>
            <a:off x="4191000" y="2667000"/>
            <a:ext cx="860425" cy="633412"/>
          </a:xfrm>
          <a:prstGeom prst="straightConnector1">
            <a:avLst/>
          </a:prstGeom>
          <a:noFill/>
          <a:ln cap="flat" cmpd="sng" w="57150">
            <a:solidFill>
              <a:srgbClr val="FF0000"/>
            </a:solidFill>
            <a:prstDash val="solid"/>
            <a:miter lim="8000"/>
            <a:headEnd len="med" w="med" type="none"/>
            <a:tailEnd len="lg" w="lg" type="triangle"/>
          </a:ln>
        </p:spPr>
      </p:cxnSp>
      <p:sp>
        <p:nvSpPr>
          <p:cNvPr id="385" name="Shape 385"/>
          <p:cNvSpPr txBox="1"/>
          <p:nvPr/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905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Times New Roman"/>
              <a:buNone/>
            </a:pPr>
            <a:fld id="{00000000-1234-1234-1234-123412341234}" type="slidenum">
              <a:rPr b="1" i="0" lang="en-US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cxnSp>
        <p:nvCxnSpPr>
          <p:cNvPr id="386" name="Shape 386"/>
          <p:cNvCxnSpPr/>
          <p:nvPr/>
        </p:nvCxnSpPr>
        <p:spPr>
          <a:xfrm flipH="1">
            <a:off x="8251825" y="2514600"/>
            <a:ext cx="655637" cy="785812"/>
          </a:xfrm>
          <a:prstGeom prst="straightConnector1">
            <a:avLst/>
          </a:prstGeom>
          <a:noFill/>
          <a:ln cap="flat" cmpd="sng" w="57150">
            <a:solidFill>
              <a:srgbClr val="FF0000"/>
            </a:solidFill>
            <a:prstDash val="solid"/>
            <a:miter lim="8000"/>
            <a:headEnd len="med" w="med" type="none"/>
            <a:tailEnd len="lg" w="lg" type="triangle"/>
          </a:ln>
        </p:spPr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6985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Radius: </a:t>
            </a:r>
            <a:r>
              <a:rPr b="1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Head</a:t>
            </a:r>
          </a:p>
        </p:txBody>
      </p:sp>
      <p:pic>
        <p:nvPicPr>
          <p:cNvPr descr="C:\Documents and Settings\Pam\My Documents\My Pictures\Anatomy pictures\Bones\Bones Unlabeled\Radius_ulna_proximal_anterior.bmp" id="392" name="Shape 392"/>
          <p:cNvPicPr preferRelativeResize="0"/>
          <p:nvPr/>
        </p:nvPicPr>
        <p:blipFill rotWithShape="1">
          <a:blip r:embed="rId3">
            <a:alphaModFix/>
          </a:blip>
          <a:srcRect b="0" l="10667" r="12533" t="11199"/>
          <a:stretch/>
        </p:blipFill>
        <p:spPr>
          <a:xfrm>
            <a:off x="4002087" y="533400"/>
            <a:ext cx="4151312" cy="6215062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pic>
      <p:sp>
        <p:nvSpPr>
          <p:cNvPr id="393" name="Shape 393"/>
          <p:cNvSpPr/>
          <p:nvPr/>
        </p:nvSpPr>
        <p:spPr>
          <a:xfrm>
            <a:off x="4002087" y="2687637"/>
            <a:ext cx="2286000" cy="1447800"/>
          </a:xfrm>
          <a:prstGeom prst="ellipse">
            <a:avLst/>
          </a:prstGeom>
          <a:noFill/>
          <a:ln cap="flat" cmpd="sng" w="57150">
            <a:solidFill>
              <a:srgbClr val="FF0000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4" name="Shape 394"/>
          <p:cNvSpPr txBox="1"/>
          <p:nvPr/>
        </p:nvSpPr>
        <p:spPr>
          <a:xfrm>
            <a:off x="4664075" y="4948237"/>
            <a:ext cx="822325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8575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Radius</a:t>
            </a:r>
          </a:p>
        </p:txBody>
      </p:sp>
      <p:sp>
        <p:nvSpPr>
          <p:cNvPr id="395" name="Shape 395"/>
          <p:cNvSpPr txBox="1"/>
          <p:nvPr/>
        </p:nvSpPr>
        <p:spPr>
          <a:xfrm>
            <a:off x="6076950" y="5040312"/>
            <a:ext cx="628650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8575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Ulna</a:t>
            </a:r>
          </a:p>
        </p:txBody>
      </p:sp>
      <p:sp>
        <p:nvSpPr>
          <p:cNvPr id="396" name="Shape 396"/>
          <p:cNvSpPr txBox="1"/>
          <p:nvPr/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905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Times New Roman"/>
              <a:buNone/>
            </a:pPr>
            <a:fld id="{00000000-1234-1234-1234-123412341234}" type="slidenum">
              <a:rPr b="1" i="0" lang="en-US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  <p:transition spd="slow"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hape 401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6985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Radius: </a:t>
            </a:r>
            <a:r>
              <a:rPr b="1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Radial Tuberosity</a:t>
            </a:r>
          </a:p>
        </p:txBody>
      </p:sp>
      <p:pic>
        <p:nvPicPr>
          <p:cNvPr descr="C:\Documents and Settings\Pam\My Documents\My Pictures\Anatomy pictures\Bones\Bones Unlabeled\II.09.ulna&amp;radius.JPG" id="402" name="Shape 402"/>
          <p:cNvPicPr preferRelativeResize="0"/>
          <p:nvPr/>
        </p:nvPicPr>
        <p:blipFill rotWithShape="1">
          <a:blip r:embed="rId3">
            <a:alphaModFix/>
          </a:blip>
          <a:srcRect b="20747" l="3128" r="6156" t="34411"/>
          <a:stretch/>
        </p:blipFill>
        <p:spPr>
          <a:xfrm>
            <a:off x="314325" y="1701800"/>
            <a:ext cx="8429061" cy="327135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3" name="Shape 403"/>
          <p:cNvCxnSpPr/>
          <p:nvPr/>
        </p:nvCxnSpPr>
        <p:spPr>
          <a:xfrm flipH="1">
            <a:off x="1905000" y="3276600"/>
            <a:ext cx="609600" cy="5334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miter lim="8000"/>
            <a:headEnd len="med" w="med" type="none"/>
            <a:tailEnd len="lg" w="lg" type="triangle"/>
          </a:ln>
        </p:spPr>
      </p:cxnSp>
      <p:sp>
        <p:nvSpPr>
          <p:cNvPr id="404" name="Shape 404"/>
          <p:cNvSpPr txBox="1"/>
          <p:nvPr/>
        </p:nvSpPr>
        <p:spPr>
          <a:xfrm>
            <a:off x="3917950" y="2590800"/>
            <a:ext cx="628650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8575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Ulna</a:t>
            </a:r>
          </a:p>
        </p:txBody>
      </p:sp>
      <p:sp>
        <p:nvSpPr>
          <p:cNvPr id="405" name="Shape 405"/>
          <p:cNvSpPr txBox="1"/>
          <p:nvPr/>
        </p:nvSpPr>
        <p:spPr>
          <a:xfrm>
            <a:off x="3886200" y="4202112"/>
            <a:ext cx="822325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8575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Radius</a:t>
            </a:r>
          </a:p>
        </p:txBody>
      </p:sp>
      <p:sp>
        <p:nvSpPr>
          <p:cNvPr id="406" name="Shape 406"/>
          <p:cNvSpPr txBox="1"/>
          <p:nvPr/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905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Times New Roman"/>
              <a:buNone/>
            </a:pPr>
            <a:fld id="{00000000-1234-1234-1234-123412341234}" type="slidenum">
              <a:rPr b="1" i="0" lang="en-US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  <p:transition spd="slow"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Shape 411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6985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Radius: </a:t>
            </a:r>
            <a:r>
              <a:rPr b="1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Ulnar Notch of the Radius</a:t>
            </a:r>
          </a:p>
        </p:txBody>
      </p:sp>
      <p:pic>
        <p:nvPicPr>
          <p:cNvPr descr="C:\Documents and Settings\Pam\My Documents\My Pictures\Anatomy pictures\Bones\Bones Unlabeled\Radius_ulna_rt_lower_end.bmp" id="412" name="Shape 412"/>
          <p:cNvPicPr preferRelativeResize="0"/>
          <p:nvPr/>
        </p:nvPicPr>
        <p:blipFill rotWithShape="1">
          <a:blip r:embed="rId3">
            <a:alphaModFix/>
          </a:blip>
          <a:srcRect b="12532" l="14398" r="21599" t="0"/>
          <a:stretch/>
        </p:blipFill>
        <p:spPr>
          <a:xfrm>
            <a:off x="1970087" y="1357312"/>
            <a:ext cx="5203825" cy="5334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3" name="Shape 413"/>
          <p:cNvCxnSpPr/>
          <p:nvPr/>
        </p:nvCxnSpPr>
        <p:spPr>
          <a:xfrm>
            <a:off x="3886200" y="4267200"/>
            <a:ext cx="381000" cy="8382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miter lim="8000"/>
            <a:headEnd len="med" w="med" type="none"/>
            <a:tailEnd len="lg" w="lg" type="triangle"/>
          </a:ln>
        </p:spPr>
      </p:cxnSp>
      <p:sp>
        <p:nvSpPr>
          <p:cNvPr id="414" name="Shape 414"/>
          <p:cNvSpPr txBox="1"/>
          <p:nvPr/>
        </p:nvSpPr>
        <p:spPr>
          <a:xfrm>
            <a:off x="5349875" y="3352800"/>
            <a:ext cx="822325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8575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Radius</a:t>
            </a:r>
          </a:p>
        </p:txBody>
      </p:sp>
      <p:sp>
        <p:nvSpPr>
          <p:cNvPr id="415" name="Shape 415"/>
          <p:cNvSpPr txBox="1"/>
          <p:nvPr/>
        </p:nvSpPr>
        <p:spPr>
          <a:xfrm>
            <a:off x="2647950" y="3352800"/>
            <a:ext cx="628650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8575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Ulna</a:t>
            </a:r>
          </a:p>
        </p:txBody>
      </p:sp>
      <p:sp>
        <p:nvSpPr>
          <p:cNvPr id="416" name="Shape 416"/>
          <p:cNvSpPr txBox="1"/>
          <p:nvPr/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905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Times New Roman"/>
              <a:buNone/>
            </a:pPr>
            <a:fld id="{00000000-1234-1234-1234-123412341234}" type="slidenum">
              <a:rPr b="1" i="0" lang="en-US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6985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Scapula: Posterior View</a:t>
            </a:r>
            <a:b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Spine</a:t>
            </a:r>
          </a:p>
        </p:txBody>
      </p:sp>
      <p:pic>
        <p:nvPicPr>
          <p:cNvPr descr="C:\Documents and Settings\Pam\My Documents\My Pictures\Anatomy pictures\Bones\Bones Unlabeled\scapula_posterior.jpg" id="105" name="Shape 105"/>
          <p:cNvPicPr preferRelativeResize="0"/>
          <p:nvPr/>
        </p:nvPicPr>
        <p:blipFill rotWithShape="1">
          <a:blip r:embed="rId3">
            <a:alphaModFix/>
          </a:blip>
          <a:srcRect b="0" l="0" r="0" t="2632"/>
          <a:stretch/>
        </p:blipFill>
        <p:spPr>
          <a:xfrm>
            <a:off x="3124200" y="1028700"/>
            <a:ext cx="5144413" cy="563513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6" name="Shape 106"/>
          <p:cNvCxnSpPr/>
          <p:nvPr/>
        </p:nvCxnSpPr>
        <p:spPr>
          <a:xfrm flipH="1" rot="10800000">
            <a:off x="4648200" y="2438400"/>
            <a:ext cx="1447800" cy="6858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miter lim="8000"/>
            <a:headEnd len="med" w="med" type="none"/>
            <a:tailEnd len="lg" w="lg" type="triangle"/>
          </a:ln>
        </p:spPr>
      </p:cxnSp>
      <p:sp>
        <p:nvSpPr>
          <p:cNvPr id="107" name="Shape 107"/>
          <p:cNvSpPr txBox="1"/>
          <p:nvPr/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905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Times New Roman"/>
              <a:buNone/>
            </a:pPr>
            <a:fld id="{00000000-1234-1234-1234-123412341234}" type="slidenum">
              <a:rPr b="1" i="0" lang="en-US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  <p:transition spd="slow">
    <p:fade thruBlk="1"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Shape 421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6985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Radius: </a:t>
            </a:r>
            <a:r>
              <a:rPr b="1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Interosseous Ridge </a:t>
            </a:r>
          </a:p>
        </p:txBody>
      </p:sp>
      <p:pic>
        <p:nvPicPr>
          <p:cNvPr descr="C:\Documents and Settings\Pam\My Documents\My Pictures\Anatomy pictures\Bones\Bones Unlabeled\II.09.ulna&amp;radius.JPG" id="422" name="Shape 422"/>
          <p:cNvPicPr preferRelativeResize="0"/>
          <p:nvPr/>
        </p:nvPicPr>
        <p:blipFill rotWithShape="1">
          <a:blip r:embed="rId3">
            <a:alphaModFix/>
          </a:blip>
          <a:srcRect b="20747" l="3128" r="6156" t="34411"/>
          <a:stretch/>
        </p:blipFill>
        <p:spPr>
          <a:xfrm>
            <a:off x="266700" y="1866900"/>
            <a:ext cx="8523346" cy="327135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3" name="Shape 423"/>
          <p:cNvCxnSpPr/>
          <p:nvPr/>
        </p:nvCxnSpPr>
        <p:spPr>
          <a:xfrm flipH="1">
            <a:off x="4800600" y="3733800"/>
            <a:ext cx="609600" cy="5334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miter lim="8000"/>
            <a:headEnd len="med" w="med" type="none"/>
            <a:tailEnd len="lg" w="lg" type="triangle"/>
          </a:ln>
        </p:spPr>
      </p:cxnSp>
      <p:sp>
        <p:nvSpPr>
          <p:cNvPr id="424" name="Shape 424"/>
          <p:cNvSpPr txBox="1"/>
          <p:nvPr/>
        </p:nvSpPr>
        <p:spPr>
          <a:xfrm>
            <a:off x="4191000" y="2743200"/>
            <a:ext cx="628650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8575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Ulna</a:t>
            </a:r>
          </a:p>
        </p:txBody>
      </p:sp>
      <p:sp>
        <p:nvSpPr>
          <p:cNvPr id="425" name="Shape 425"/>
          <p:cNvSpPr txBox="1"/>
          <p:nvPr/>
        </p:nvSpPr>
        <p:spPr>
          <a:xfrm>
            <a:off x="4191000" y="4430712"/>
            <a:ext cx="955675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8575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Radius</a:t>
            </a:r>
          </a:p>
        </p:txBody>
      </p:sp>
      <p:sp>
        <p:nvSpPr>
          <p:cNvPr id="426" name="Shape 426"/>
          <p:cNvSpPr txBox="1"/>
          <p:nvPr/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905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Times New Roman"/>
              <a:buNone/>
            </a:pPr>
            <a:fld id="{00000000-1234-1234-1234-123412341234}" type="slidenum">
              <a:rPr b="1" i="0" lang="en-US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  <p:transition spd="slow">
    <p:fade thruBlk="1"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Shape 431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6985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b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Radius:</a:t>
            </a:r>
            <a:br>
              <a:rPr b="1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Styloid Process </a:t>
            </a:r>
            <a:b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</a:p>
        </p:txBody>
      </p:sp>
      <p:pic>
        <p:nvPicPr>
          <p:cNvPr descr="C:\Documents and Settings\Pam\My Documents\My Pictures\Anatomy pictures\Bones\Bones Unlabeled\hand.jpg" id="432" name="Shape 4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43400" y="274637"/>
            <a:ext cx="3498891" cy="639666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3" name="Shape 433"/>
          <p:cNvCxnSpPr/>
          <p:nvPr/>
        </p:nvCxnSpPr>
        <p:spPr>
          <a:xfrm flipH="1" rot="10800000">
            <a:off x="4800600" y="5562600"/>
            <a:ext cx="914400" cy="4572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miter lim="8000"/>
            <a:headEnd len="med" w="med" type="none"/>
            <a:tailEnd len="lg" w="lg" type="triangle"/>
          </a:ln>
        </p:spPr>
      </p:cxnSp>
      <p:sp>
        <p:nvSpPr>
          <p:cNvPr id="434" name="Shape 434"/>
          <p:cNvSpPr txBox="1"/>
          <p:nvPr/>
        </p:nvSpPr>
        <p:spPr>
          <a:xfrm>
            <a:off x="5807075" y="5878512"/>
            <a:ext cx="822325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8575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Radius</a:t>
            </a:r>
          </a:p>
        </p:txBody>
      </p:sp>
      <p:sp>
        <p:nvSpPr>
          <p:cNvPr id="435" name="Shape 435"/>
          <p:cNvSpPr txBox="1"/>
          <p:nvPr/>
        </p:nvSpPr>
        <p:spPr>
          <a:xfrm>
            <a:off x="6713537" y="5715000"/>
            <a:ext cx="628650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8575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Ulna</a:t>
            </a:r>
          </a:p>
        </p:txBody>
      </p:sp>
      <p:sp>
        <p:nvSpPr>
          <p:cNvPr id="436" name="Shape 436"/>
          <p:cNvSpPr txBox="1"/>
          <p:nvPr/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905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Times New Roman"/>
              <a:buNone/>
            </a:pPr>
            <a:fld id="{00000000-1234-1234-1234-123412341234}" type="slidenum">
              <a:rPr b="1" i="0" lang="en-US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  <p:transition spd="slow">
    <p:fade thruBlk="1"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Shape 441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6985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Radius</a:t>
            </a:r>
          </a:p>
        </p:txBody>
      </p:sp>
      <p:pic>
        <p:nvPicPr>
          <p:cNvPr descr="C:\Documents and Settings\Pam\My Documents\My Pictures\Anatomy pictures\Bones\Bones Unlabeled\Radius-anterior.jpg" id="442" name="Shape 442"/>
          <p:cNvPicPr preferRelativeResize="0"/>
          <p:nvPr/>
        </p:nvPicPr>
        <p:blipFill rotWithShape="1">
          <a:blip r:embed="rId3">
            <a:alphaModFix/>
          </a:blip>
          <a:srcRect b="58200" l="15178" r="5850" t="24238"/>
          <a:stretch/>
        </p:blipFill>
        <p:spPr>
          <a:xfrm>
            <a:off x="0" y="1981200"/>
            <a:ext cx="9086850" cy="15214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Documents and Settings\Pam\My Documents\My Pictures\Anatomy pictures\Bones\Bones Unlabeled\Radius-posterior.jpg" id="443" name="Shape 443"/>
          <p:cNvPicPr preferRelativeResize="0"/>
          <p:nvPr/>
        </p:nvPicPr>
        <p:blipFill rotWithShape="1">
          <a:blip r:embed="rId4">
            <a:alphaModFix/>
          </a:blip>
          <a:srcRect b="61989" l="12162" r="8780" t="20419"/>
          <a:stretch/>
        </p:blipFill>
        <p:spPr>
          <a:xfrm>
            <a:off x="0" y="4876800"/>
            <a:ext cx="9086850" cy="1521409"/>
          </a:xfrm>
          <a:prstGeom prst="rect">
            <a:avLst/>
          </a:prstGeom>
          <a:noFill/>
          <a:ln>
            <a:noFill/>
          </a:ln>
        </p:spPr>
      </p:pic>
      <p:sp>
        <p:nvSpPr>
          <p:cNvPr id="444" name="Shape 444"/>
          <p:cNvSpPr txBox="1"/>
          <p:nvPr/>
        </p:nvSpPr>
        <p:spPr>
          <a:xfrm flipH="1">
            <a:off x="0" y="1524000"/>
            <a:ext cx="1841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5" name="Shape 445"/>
          <p:cNvSpPr txBox="1"/>
          <p:nvPr/>
        </p:nvSpPr>
        <p:spPr>
          <a:xfrm>
            <a:off x="3810000" y="1447800"/>
            <a:ext cx="1430337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444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Anterior</a:t>
            </a:r>
          </a:p>
        </p:txBody>
      </p:sp>
      <p:sp>
        <p:nvSpPr>
          <p:cNvPr id="446" name="Shape 446"/>
          <p:cNvSpPr txBox="1"/>
          <p:nvPr/>
        </p:nvSpPr>
        <p:spPr>
          <a:xfrm>
            <a:off x="3962400" y="6338887"/>
            <a:ext cx="1504950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444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Posterior</a:t>
            </a:r>
          </a:p>
        </p:txBody>
      </p:sp>
      <p:sp>
        <p:nvSpPr>
          <p:cNvPr id="447" name="Shape 447"/>
          <p:cNvSpPr/>
          <p:nvPr/>
        </p:nvSpPr>
        <p:spPr>
          <a:xfrm>
            <a:off x="8305800" y="1905000"/>
            <a:ext cx="838200" cy="1447800"/>
          </a:xfrm>
          <a:prstGeom prst="ellipse">
            <a:avLst/>
          </a:prstGeom>
          <a:noFill/>
          <a:ln cap="flat" cmpd="sng" w="57150">
            <a:solidFill>
              <a:srgbClr val="FF0000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8" name="Shape 448"/>
          <p:cNvSpPr/>
          <p:nvPr/>
        </p:nvSpPr>
        <p:spPr>
          <a:xfrm>
            <a:off x="8305800" y="5029200"/>
            <a:ext cx="838200" cy="1447800"/>
          </a:xfrm>
          <a:prstGeom prst="ellipse">
            <a:avLst/>
          </a:prstGeom>
          <a:noFill/>
          <a:ln cap="flat" cmpd="sng" w="57150">
            <a:solidFill>
              <a:srgbClr val="FF0000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9" name="Shape 449"/>
          <p:cNvSpPr txBox="1"/>
          <p:nvPr/>
        </p:nvSpPr>
        <p:spPr>
          <a:xfrm>
            <a:off x="8034337" y="3505200"/>
            <a:ext cx="1109662" cy="946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444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b="1" i="0" lang="en-US" sz="2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Radial</a:t>
            </a:r>
          </a:p>
          <a:p>
            <a:pPr indent="-444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b="1" i="0" lang="en-US" sz="2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Head</a:t>
            </a:r>
          </a:p>
        </p:txBody>
      </p:sp>
      <p:cxnSp>
        <p:nvCxnSpPr>
          <p:cNvPr id="450" name="Shape 450"/>
          <p:cNvCxnSpPr/>
          <p:nvPr/>
        </p:nvCxnSpPr>
        <p:spPr>
          <a:xfrm flipH="1" rot="10800000">
            <a:off x="7086600" y="3048000"/>
            <a:ext cx="533400" cy="1143000"/>
          </a:xfrm>
          <a:prstGeom prst="straightConnector1">
            <a:avLst/>
          </a:prstGeom>
          <a:noFill/>
          <a:ln cap="flat" cmpd="sng" w="57150">
            <a:solidFill>
              <a:schemeClr val="accent2"/>
            </a:solidFill>
            <a:prstDash val="solid"/>
            <a:miter lim="8000"/>
            <a:headEnd len="med" w="med" type="none"/>
            <a:tailEnd len="lg" w="lg" type="triangle"/>
          </a:ln>
        </p:spPr>
      </p:cxnSp>
      <p:cxnSp>
        <p:nvCxnSpPr>
          <p:cNvPr id="451" name="Shape 451"/>
          <p:cNvCxnSpPr/>
          <p:nvPr/>
        </p:nvCxnSpPr>
        <p:spPr>
          <a:xfrm>
            <a:off x="7086600" y="4191000"/>
            <a:ext cx="533400" cy="1905000"/>
          </a:xfrm>
          <a:prstGeom prst="straightConnector1">
            <a:avLst/>
          </a:prstGeom>
          <a:noFill/>
          <a:ln cap="flat" cmpd="sng" w="57150">
            <a:solidFill>
              <a:schemeClr val="accent2"/>
            </a:solidFill>
            <a:prstDash val="solid"/>
            <a:miter lim="8000"/>
            <a:headEnd len="med" w="med" type="none"/>
            <a:tailEnd len="lg" w="lg" type="triangle"/>
          </a:ln>
        </p:spPr>
      </p:cxnSp>
      <p:sp>
        <p:nvSpPr>
          <p:cNvPr id="452" name="Shape 452"/>
          <p:cNvSpPr txBox="1"/>
          <p:nvPr/>
        </p:nvSpPr>
        <p:spPr>
          <a:xfrm>
            <a:off x="5410200" y="3581400"/>
            <a:ext cx="1752600" cy="9540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444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Calibri"/>
              <a:buNone/>
            </a:pPr>
            <a:r>
              <a:rPr b="1" i="0" lang="en-US" sz="28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Radial</a:t>
            </a:r>
          </a:p>
          <a:p>
            <a:pPr indent="-444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Calibri"/>
              <a:buNone/>
            </a:pPr>
            <a:r>
              <a:rPr b="1" i="0" lang="en-US" sz="28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Tuberosity</a:t>
            </a:r>
          </a:p>
        </p:txBody>
      </p:sp>
      <p:cxnSp>
        <p:nvCxnSpPr>
          <p:cNvPr id="453" name="Shape 453"/>
          <p:cNvCxnSpPr/>
          <p:nvPr/>
        </p:nvCxnSpPr>
        <p:spPr>
          <a:xfrm rot="10800000">
            <a:off x="685800" y="3276600"/>
            <a:ext cx="533400" cy="685800"/>
          </a:xfrm>
          <a:prstGeom prst="straightConnector1">
            <a:avLst/>
          </a:prstGeom>
          <a:noFill/>
          <a:ln cap="flat" cmpd="sng" w="57150">
            <a:solidFill>
              <a:schemeClr val="hlink"/>
            </a:solidFill>
            <a:prstDash val="solid"/>
            <a:miter lim="8000"/>
            <a:headEnd len="med" w="med" type="none"/>
            <a:tailEnd len="lg" w="lg" type="triangle"/>
          </a:ln>
        </p:spPr>
      </p:cxnSp>
      <p:sp>
        <p:nvSpPr>
          <p:cNvPr id="454" name="Shape 454"/>
          <p:cNvSpPr txBox="1"/>
          <p:nvPr/>
        </p:nvSpPr>
        <p:spPr>
          <a:xfrm>
            <a:off x="1219200" y="3657600"/>
            <a:ext cx="1979612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444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Calibri"/>
              <a:buNone/>
            </a:pPr>
            <a:r>
              <a:rPr b="1" i="0" lang="en-US" sz="2800" u="none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Ulnar Notch</a:t>
            </a:r>
          </a:p>
        </p:txBody>
      </p:sp>
      <p:sp>
        <p:nvSpPr>
          <p:cNvPr id="455" name="Shape 455"/>
          <p:cNvSpPr/>
          <p:nvPr/>
        </p:nvSpPr>
        <p:spPr>
          <a:xfrm rot="-4740000">
            <a:off x="3513137" y="1820862"/>
            <a:ext cx="831850" cy="2828925"/>
          </a:xfrm>
          <a:custGeom>
            <a:pathLst>
              <a:path extrusionOk="0" fill="none" h="120000" w="120000">
                <a:moveTo>
                  <a:pt x="34415" y="0"/>
                </a:moveTo>
                <a:cubicBezTo>
                  <a:pt x="80416" y="14128"/>
                  <a:pt x="113991" y="55059"/>
                  <a:pt x="120000" y="104324"/>
                </a:cubicBezTo>
              </a:path>
              <a:path extrusionOk="0" h="120000" w="120000">
                <a:moveTo>
                  <a:pt x="34415" y="0"/>
                </a:moveTo>
                <a:cubicBezTo>
                  <a:pt x="80416" y="14128"/>
                  <a:pt x="113991" y="55059"/>
                  <a:pt x="120000" y="104324"/>
                </a:cubicBezTo>
                <a:lnTo>
                  <a:pt x="0" y="120000"/>
                </a:lnTo>
                <a:lnTo>
                  <a:pt x="34415" y="0"/>
                </a:lnTo>
                <a:close/>
              </a:path>
            </a:pathLst>
          </a:custGeom>
          <a:noFill/>
          <a:ln cap="flat" cmpd="sng" w="57150">
            <a:solidFill>
              <a:srgbClr val="FFC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456" name="Shape 456"/>
          <p:cNvCxnSpPr/>
          <p:nvPr/>
        </p:nvCxnSpPr>
        <p:spPr>
          <a:xfrm>
            <a:off x="3429000" y="2971800"/>
            <a:ext cx="152400" cy="685800"/>
          </a:xfrm>
          <a:prstGeom prst="straightConnector1">
            <a:avLst/>
          </a:prstGeom>
          <a:noFill/>
          <a:ln cap="flat" cmpd="sng" w="57150">
            <a:solidFill>
              <a:srgbClr val="FFC000"/>
            </a:solidFill>
            <a:prstDash val="solid"/>
            <a:miter lim="8000"/>
            <a:headEnd len="med" w="med" type="none"/>
            <a:tailEnd len="med" w="med" type="none"/>
          </a:ln>
        </p:spPr>
      </p:cxnSp>
      <p:sp>
        <p:nvSpPr>
          <p:cNvPr id="457" name="Shape 457"/>
          <p:cNvSpPr txBox="1"/>
          <p:nvPr/>
        </p:nvSpPr>
        <p:spPr>
          <a:xfrm>
            <a:off x="3352800" y="3657600"/>
            <a:ext cx="2286000" cy="94615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444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25000"/>
              <a:buFont typeface="Calibri"/>
              <a:buNone/>
            </a:pPr>
            <a:r>
              <a:rPr b="1" i="0" lang="en-US" sz="2800" u="none" cap="none" strike="noStrik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Interosseous ridge</a:t>
            </a:r>
          </a:p>
        </p:txBody>
      </p:sp>
      <p:sp>
        <p:nvSpPr>
          <p:cNvPr id="458" name="Shape 458"/>
          <p:cNvSpPr/>
          <p:nvPr/>
        </p:nvSpPr>
        <p:spPr>
          <a:xfrm>
            <a:off x="0" y="4724400"/>
            <a:ext cx="762000" cy="914400"/>
          </a:xfrm>
          <a:prstGeom prst="ellipse">
            <a:avLst/>
          </a:prstGeom>
          <a:noFill/>
          <a:ln cap="flat" cmpd="sng" w="57150">
            <a:solidFill>
              <a:srgbClr val="993366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59" name="Shape 459"/>
          <p:cNvSpPr/>
          <p:nvPr/>
        </p:nvSpPr>
        <p:spPr>
          <a:xfrm>
            <a:off x="0" y="1981200"/>
            <a:ext cx="762000" cy="838200"/>
          </a:xfrm>
          <a:prstGeom prst="ellipse">
            <a:avLst/>
          </a:prstGeom>
          <a:noFill/>
          <a:ln cap="flat" cmpd="sng" w="57150">
            <a:solidFill>
              <a:srgbClr val="993366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460" name="Shape 460"/>
          <p:cNvCxnSpPr/>
          <p:nvPr/>
        </p:nvCxnSpPr>
        <p:spPr>
          <a:xfrm>
            <a:off x="304800" y="2819400"/>
            <a:ext cx="533400" cy="1524000"/>
          </a:xfrm>
          <a:prstGeom prst="straightConnector1">
            <a:avLst/>
          </a:prstGeom>
          <a:noFill/>
          <a:ln cap="flat" cmpd="sng" w="38100">
            <a:solidFill>
              <a:srgbClr val="993366"/>
            </a:solidFill>
            <a:prstDash val="solid"/>
            <a:miter lim="8000"/>
            <a:headEnd len="med" w="med" type="none"/>
            <a:tailEnd len="med" w="med" type="none"/>
          </a:ln>
        </p:spPr>
      </p:cxnSp>
      <p:cxnSp>
        <p:nvCxnSpPr>
          <p:cNvPr id="461" name="Shape 461"/>
          <p:cNvCxnSpPr/>
          <p:nvPr/>
        </p:nvCxnSpPr>
        <p:spPr>
          <a:xfrm flipH="1" rot="10800000">
            <a:off x="685800" y="4343400"/>
            <a:ext cx="152400" cy="609600"/>
          </a:xfrm>
          <a:prstGeom prst="straightConnector1">
            <a:avLst/>
          </a:prstGeom>
          <a:noFill/>
          <a:ln cap="flat" cmpd="sng" w="38100">
            <a:solidFill>
              <a:srgbClr val="993366"/>
            </a:solidFill>
            <a:prstDash val="solid"/>
            <a:miter lim="8000"/>
            <a:headEnd len="med" w="med" type="none"/>
            <a:tailEnd len="med" w="med" type="none"/>
          </a:ln>
        </p:spPr>
      </p:cxnSp>
      <p:sp>
        <p:nvSpPr>
          <p:cNvPr id="462" name="Shape 462"/>
          <p:cNvSpPr txBox="1"/>
          <p:nvPr/>
        </p:nvSpPr>
        <p:spPr>
          <a:xfrm>
            <a:off x="762000" y="4191000"/>
            <a:ext cx="2417762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444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66"/>
              </a:buClr>
              <a:buSzPct val="25000"/>
              <a:buFont typeface="Calibri"/>
              <a:buNone/>
            </a:pPr>
            <a:r>
              <a:rPr b="1" i="0" lang="en-US" sz="2800" u="none" cap="none" strike="noStrike">
                <a:solidFill>
                  <a:srgbClr val="993366"/>
                </a:solidFill>
                <a:latin typeface="Calibri"/>
                <a:ea typeface="Calibri"/>
                <a:cs typeface="Calibri"/>
                <a:sym typeface="Calibri"/>
              </a:rPr>
              <a:t>Styloid process</a:t>
            </a:r>
          </a:p>
        </p:txBody>
      </p:sp>
      <p:sp>
        <p:nvSpPr>
          <p:cNvPr id="463" name="Shape 463"/>
          <p:cNvSpPr txBox="1"/>
          <p:nvPr/>
        </p:nvSpPr>
        <p:spPr>
          <a:xfrm>
            <a:off x="374650" y="1447800"/>
            <a:ext cx="1025525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444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Distal</a:t>
            </a:r>
          </a:p>
        </p:txBody>
      </p:sp>
      <p:sp>
        <p:nvSpPr>
          <p:cNvPr id="464" name="Shape 464"/>
          <p:cNvSpPr txBox="1"/>
          <p:nvPr/>
        </p:nvSpPr>
        <p:spPr>
          <a:xfrm>
            <a:off x="7315200" y="1447800"/>
            <a:ext cx="158591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444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Proximal</a:t>
            </a:r>
          </a:p>
        </p:txBody>
      </p:sp>
      <p:sp>
        <p:nvSpPr>
          <p:cNvPr id="465" name="Shape 465"/>
          <p:cNvSpPr txBox="1"/>
          <p:nvPr/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905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Times New Roman"/>
              <a:buNone/>
            </a:pPr>
            <a:fld id="{00000000-1234-1234-1234-123412341234}" type="slidenum">
              <a:rPr b="1" i="0" lang="en-US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Shape 470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6985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Ulna: Distal End</a:t>
            </a:r>
            <a:b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Head</a:t>
            </a:r>
          </a:p>
        </p:txBody>
      </p:sp>
      <p:sp>
        <p:nvSpPr>
          <p:cNvPr id="471" name="Shape 471"/>
          <p:cNvSpPr txBox="1"/>
          <p:nvPr/>
        </p:nvSpPr>
        <p:spPr>
          <a:xfrm>
            <a:off x="4632325" y="5554662"/>
            <a:ext cx="18415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C:\Documents and Settings\Pam\My Documents\My Pictures\Anatomy pictures\Bones\Bones Unlabeled\Radius_ulna_rt_lower_end.bmp" id="472" name="Shape 4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43050" y="1690687"/>
            <a:ext cx="5943600" cy="44577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73" name="Shape 473"/>
          <p:cNvCxnSpPr/>
          <p:nvPr/>
        </p:nvCxnSpPr>
        <p:spPr>
          <a:xfrm flipH="1" rot="10800000">
            <a:off x="2971800" y="4752975"/>
            <a:ext cx="381000" cy="10668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miter lim="8000"/>
            <a:headEnd len="med" w="med" type="none"/>
            <a:tailEnd len="lg" w="lg" type="triangle"/>
          </a:ln>
        </p:spPr>
      </p:cxnSp>
      <p:sp>
        <p:nvSpPr>
          <p:cNvPr id="474" name="Shape 474"/>
          <p:cNvSpPr txBox="1"/>
          <p:nvPr/>
        </p:nvSpPr>
        <p:spPr>
          <a:xfrm>
            <a:off x="4800600" y="3124200"/>
            <a:ext cx="822325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8575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Radius</a:t>
            </a:r>
          </a:p>
        </p:txBody>
      </p:sp>
      <p:sp>
        <p:nvSpPr>
          <p:cNvPr id="475" name="Shape 475"/>
          <p:cNvSpPr txBox="1"/>
          <p:nvPr/>
        </p:nvSpPr>
        <p:spPr>
          <a:xfrm>
            <a:off x="2819400" y="3276600"/>
            <a:ext cx="628650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8575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Ulna</a:t>
            </a:r>
          </a:p>
        </p:txBody>
      </p:sp>
      <p:sp>
        <p:nvSpPr>
          <p:cNvPr id="476" name="Shape 476"/>
          <p:cNvSpPr txBox="1"/>
          <p:nvPr/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905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Times New Roman"/>
              <a:buNone/>
            </a:pPr>
            <a:fld id="{00000000-1234-1234-1234-123412341234}" type="slidenum">
              <a:rPr b="1" i="0" lang="en-US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  <p:transition spd="slow">
    <p:fade thruBlk="1"/>
  </p:transition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Shape 481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6985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b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Ulna: Distal End</a:t>
            </a:r>
            <a:b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Styloid Process</a:t>
            </a:r>
            <a:b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</a:p>
        </p:txBody>
      </p:sp>
      <p:pic>
        <p:nvPicPr>
          <p:cNvPr descr="C:\Documents and Settings\Pam\My Documents\My Pictures\Anatomy pictures\Bones\Bones Unlabeled\Radius_ulna_rt_lower_end.bmp" id="482" name="Shape 4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00200" y="1898650"/>
            <a:ext cx="5943600" cy="44577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83" name="Shape 483"/>
          <p:cNvCxnSpPr/>
          <p:nvPr/>
        </p:nvCxnSpPr>
        <p:spPr>
          <a:xfrm flipH="1" rot="10800000">
            <a:off x="1905000" y="5105400"/>
            <a:ext cx="762000" cy="6096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miter lim="8000"/>
            <a:headEnd len="med" w="med" type="none"/>
            <a:tailEnd len="lg" w="lg" type="triangle"/>
          </a:ln>
        </p:spPr>
      </p:cxnSp>
      <p:sp>
        <p:nvSpPr>
          <p:cNvPr id="484" name="Shape 484"/>
          <p:cNvSpPr txBox="1"/>
          <p:nvPr/>
        </p:nvSpPr>
        <p:spPr>
          <a:xfrm>
            <a:off x="4800600" y="3124200"/>
            <a:ext cx="822325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8575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Radius</a:t>
            </a:r>
          </a:p>
        </p:txBody>
      </p:sp>
      <p:sp>
        <p:nvSpPr>
          <p:cNvPr id="485" name="Shape 485"/>
          <p:cNvSpPr txBox="1"/>
          <p:nvPr/>
        </p:nvSpPr>
        <p:spPr>
          <a:xfrm>
            <a:off x="2876550" y="3276600"/>
            <a:ext cx="628650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8575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Ulna</a:t>
            </a:r>
          </a:p>
        </p:txBody>
      </p:sp>
      <p:sp>
        <p:nvSpPr>
          <p:cNvPr id="486" name="Shape 486"/>
          <p:cNvSpPr txBox="1"/>
          <p:nvPr/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905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Times New Roman"/>
              <a:buNone/>
            </a:pPr>
            <a:fld id="{00000000-1234-1234-1234-123412341234}" type="slidenum">
              <a:rPr b="1" i="0" lang="en-US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  <p:transition spd="slow">
    <p:fade thruBlk="1"/>
  </p:transition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Shape 491"/>
          <p:cNvSpPr txBox="1"/>
          <p:nvPr>
            <p:ph type="title"/>
          </p:nvPr>
        </p:nvSpPr>
        <p:spPr>
          <a:xfrm>
            <a:off x="228600" y="234950"/>
            <a:ext cx="8077200" cy="2508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6985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Ulna: Posterior View</a:t>
            </a:r>
            <a:b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Olecranon or</a:t>
            </a:r>
            <a:br>
              <a:rPr b="1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Olecranon Process</a:t>
            </a:r>
          </a:p>
        </p:txBody>
      </p:sp>
      <p:pic>
        <p:nvPicPr>
          <p:cNvPr descr="C:\Documents and Settings\Pam\My Documents\My Pictures\Martini\0805RadiusUlna_U.bmp" id="492" name="Shape 492"/>
          <p:cNvPicPr preferRelativeResize="0"/>
          <p:nvPr/>
        </p:nvPicPr>
        <p:blipFill rotWithShape="1">
          <a:blip r:embed="rId3">
            <a:alphaModFix/>
          </a:blip>
          <a:srcRect b="81140" l="0" r="84313" t="0"/>
          <a:stretch/>
        </p:blipFill>
        <p:spPr>
          <a:xfrm>
            <a:off x="4876800" y="234950"/>
            <a:ext cx="3819584" cy="592339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93" name="Shape 493"/>
          <p:cNvCxnSpPr/>
          <p:nvPr/>
        </p:nvCxnSpPr>
        <p:spPr>
          <a:xfrm flipH="1" rot="10800000">
            <a:off x="3962400" y="2514600"/>
            <a:ext cx="2209800" cy="19812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miter lim="8000"/>
            <a:headEnd len="med" w="med" type="none"/>
            <a:tailEnd len="lg" w="lg" type="triangle"/>
          </a:ln>
        </p:spPr>
      </p:cxnSp>
      <p:sp>
        <p:nvSpPr>
          <p:cNvPr id="494" name="Shape 494"/>
          <p:cNvSpPr txBox="1"/>
          <p:nvPr/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905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Times New Roman"/>
              <a:buNone/>
            </a:pPr>
            <a:fld id="{00000000-1234-1234-1234-123412341234}" type="slidenum">
              <a:rPr b="1" i="0" lang="en-US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  <p:transition spd="slow">
    <p:fade thruBlk="1"/>
  </p:transition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Shape 499"/>
          <p:cNvSpPr txBox="1"/>
          <p:nvPr>
            <p:ph type="title"/>
          </p:nvPr>
        </p:nvSpPr>
        <p:spPr>
          <a:xfrm>
            <a:off x="228600" y="234950"/>
            <a:ext cx="8077200" cy="1441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6985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Ulna: Anterior View</a:t>
            </a:r>
            <a:b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Coronoid Process</a:t>
            </a:r>
          </a:p>
        </p:txBody>
      </p:sp>
      <p:pic>
        <p:nvPicPr>
          <p:cNvPr descr="C:\Documents and Settings\Pam\My Documents\My Pictures\Anatomy pictures\Bones\Bones Unlabeled\Radius_ulna_proximal_anterior.bmp" id="500" name="Shape 500"/>
          <p:cNvPicPr preferRelativeResize="0"/>
          <p:nvPr/>
        </p:nvPicPr>
        <p:blipFill rotWithShape="1">
          <a:blip r:embed="rId3">
            <a:alphaModFix/>
          </a:blip>
          <a:srcRect b="0" l="10667" r="12533" t="11199"/>
          <a:stretch/>
        </p:blipFill>
        <p:spPr>
          <a:xfrm>
            <a:off x="4992687" y="457200"/>
            <a:ext cx="4151312" cy="6400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01" name="Shape 501"/>
          <p:cNvCxnSpPr/>
          <p:nvPr/>
        </p:nvCxnSpPr>
        <p:spPr>
          <a:xfrm>
            <a:off x="7010400" y="2133600"/>
            <a:ext cx="990600" cy="4572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miter lim="8000"/>
            <a:headEnd len="med" w="med" type="none"/>
            <a:tailEnd len="lg" w="lg" type="triangle"/>
          </a:ln>
        </p:spPr>
      </p:cxnSp>
      <p:pic>
        <p:nvPicPr>
          <p:cNvPr descr="C:\Documents and Settings\Pam\My Documents\My Pictures\Anatomy pictures\Bones\Bones Unlabeled\ulna-lateral.bmp" id="502" name="Shape 502"/>
          <p:cNvPicPr preferRelativeResize="0"/>
          <p:nvPr/>
        </p:nvPicPr>
        <p:blipFill rotWithShape="1">
          <a:blip r:embed="rId4">
            <a:alphaModFix/>
          </a:blip>
          <a:srcRect b="-22547" l="47940" r="0" t="0"/>
          <a:stretch/>
        </p:blipFill>
        <p:spPr>
          <a:xfrm>
            <a:off x="304800" y="1676400"/>
            <a:ext cx="4526330" cy="198189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03" name="Shape 503"/>
          <p:cNvCxnSpPr/>
          <p:nvPr/>
        </p:nvCxnSpPr>
        <p:spPr>
          <a:xfrm rot="10800000">
            <a:off x="3810000" y="3048000"/>
            <a:ext cx="685800" cy="3048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miter lim="8000"/>
            <a:headEnd len="med" w="med" type="none"/>
            <a:tailEnd len="lg" w="lg" type="triangle"/>
          </a:ln>
        </p:spPr>
      </p:cxnSp>
      <p:sp>
        <p:nvSpPr>
          <p:cNvPr id="504" name="Shape 504"/>
          <p:cNvSpPr txBox="1"/>
          <p:nvPr/>
        </p:nvSpPr>
        <p:spPr>
          <a:xfrm>
            <a:off x="5635625" y="4419600"/>
            <a:ext cx="822325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8575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Radius</a:t>
            </a:r>
          </a:p>
        </p:txBody>
      </p:sp>
      <p:sp>
        <p:nvSpPr>
          <p:cNvPr id="505" name="Shape 505"/>
          <p:cNvSpPr txBox="1"/>
          <p:nvPr/>
        </p:nvSpPr>
        <p:spPr>
          <a:xfrm>
            <a:off x="7026275" y="3733800"/>
            <a:ext cx="822325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8575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Ulna</a:t>
            </a:r>
          </a:p>
        </p:txBody>
      </p:sp>
      <p:sp>
        <p:nvSpPr>
          <p:cNvPr id="506" name="Shape 506"/>
          <p:cNvSpPr txBox="1"/>
          <p:nvPr/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905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Times New Roman"/>
              <a:buNone/>
            </a:pPr>
            <a:fld id="{00000000-1234-1234-1234-123412341234}" type="slidenum">
              <a:rPr b="1" i="0" lang="en-US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  <p:transition spd="slow">
    <p:fade thruBlk="1"/>
  </p:transition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Shape 511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6985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Ulna: </a:t>
            </a:r>
            <a:r>
              <a:rPr b="1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Trochlear Notch</a:t>
            </a:r>
          </a:p>
        </p:txBody>
      </p:sp>
      <p:pic>
        <p:nvPicPr>
          <p:cNvPr descr="C:\Documents and Settings\Pam\My Documents\My Pictures\Anatomy pictures\Bones\Bones Unlabeled\ulna-lateral.bmp" id="512" name="Shape 5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0025" y="2743200"/>
            <a:ext cx="8694279" cy="1617226"/>
          </a:xfrm>
          <a:prstGeom prst="rect">
            <a:avLst/>
          </a:prstGeom>
          <a:noFill/>
          <a:ln>
            <a:noFill/>
          </a:ln>
        </p:spPr>
      </p:pic>
      <p:sp>
        <p:nvSpPr>
          <p:cNvPr id="513" name="Shape 513"/>
          <p:cNvSpPr/>
          <p:nvPr/>
        </p:nvSpPr>
        <p:spPr>
          <a:xfrm rot="-2400000">
            <a:off x="8001000" y="3540125"/>
            <a:ext cx="542925" cy="538162"/>
          </a:xfrm>
          <a:custGeom>
            <a:pathLst>
              <a:path extrusionOk="0" h="120000" w="120000">
                <a:moveTo>
                  <a:pt x="30000" y="60000"/>
                </a:moveTo>
                <a:cubicBezTo>
                  <a:pt x="30000" y="43427"/>
                  <a:pt x="43427" y="30000"/>
                  <a:pt x="60000" y="30000"/>
                </a:cubicBezTo>
                <a:cubicBezTo>
                  <a:pt x="76566" y="29994"/>
                  <a:pt x="89994" y="43427"/>
                  <a:pt x="90000" y="59994"/>
                </a:cubicBezTo>
                <a:lnTo>
                  <a:pt x="120000" y="60000"/>
                </a:lnTo>
                <a:cubicBezTo>
                  <a:pt x="120000" y="26861"/>
                  <a:pt x="93133" y="0"/>
                  <a:pt x="60000" y="0"/>
                </a:cubicBezTo>
                <a:cubicBezTo>
                  <a:pt x="26861" y="0"/>
                  <a:pt x="0" y="26861"/>
                  <a:pt x="0" y="60000"/>
                </a:cubicBezTo>
                <a:lnTo>
                  <a:pt x="30000" y="60000"/>
                </a:lnTo>
                <a:close/>
              </a:path>
            </a:pathLst>
          </a:cu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14" name="Shape 514"/>
          <p:cNvSpPr txBox="1"/>
          <p:nvPr/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905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Times New Roman"/>
              <a:buNone/>
            </a:pPr>
            <a:fld id="{00000000-1234-1234-1234-123412341234}" type="slidenum">
              <a:rPr b="1" i="0" lang="en-US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  <p:transition spd="slow">
    <p:fade thruBlk="1"/>
  </p:transition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Shape 519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6985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Ulna: Anterior View</a:t>
            </a:r>
            <a:b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Radial Notch of the Ulna </a:t>
            </a:r>
          </a:p>
        </p:txBody>
      </p:sp>
      <p:pic>
        <p:nvPicPr>
          <p:cNvPr descr="C:\Documents and Settings\Pam\My Documents\My Pictures\Anatomy pictures\Bones\Bones Unlabeled\Radius_ulna_proximal_anterior.bmp" id="520" name="Shape 520"/>
          <p:cNvPicPr preferRelativeResize="0"/>
          <p:nvPr/>
        </p:nvPicPr>
        <p:blipFill rotWithShape="1">
          <a:blip r:embed="rId3">
            <a:alphaModFix/>
          </a:blip>
          <a:srcRect b="0" l="10667" r="12533" t="11199"/>
          <a:stretch/>
        </p:blipFill>
        <p:spPr>
          <a:xfrm>
            <a:off x="3657600" y="1690687"/>
            <a:ext cx="3689350" cy="503078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21" name="Shape 521"/>
          <p:cNvCxnSpPr/>
          <p:nvPr/>
        </p:nvCxnSpPr>
        <p:spPr>
          <a:xfrm>
            <a:off x="4572000" y="2963862"/>
            <a:ext cx="914400" cy="8382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miter lim="8000"/>
            <a:headEnd len="med" w="med" type="none"/>
            <a:tailEnd len="lg" w="lg" type="triangle"/>
          </a:ln>
        </p:spPr>
      </p:cxnSp>
      <p:sp>
        <p:nvSpPr>
          <p:cNvPr id="522" name="Shape 522"/>
          <p:cNvSpPr txBox="1"/>
          <p:nvPr/>
        </p:nvSpPr>
        <p:spPr>
          <a:xfrm>
            <a:off x="4206875" y="4759325"/>
            <a:ext cx="822325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8575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Radius</a:t>
            </a:r>
          </a:p>
        </p:txBody>
      </p:sp>
      <p:sp>
        <p:nvSpPr>
          <p:cNvPr id="523" name="Shape 523"/>
          <p:cNvSpPr txBox="1"/>
          <p:nvPr/>
        </p:nvSpPr>
        <p:spPr>
          <a:xfrm>
            <a:off x="5426075" y="4038600"/>
            <a:ext cx="822325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8575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Ulna</a:t>
            </a:r>
          </a:p>
        </p:txBody>
      </p:sp>
      <p:sp>
        <p:nvSpPr>
          <p:cNvPr id="524" name="Shape 524"/>
          <p:cNvSpPr txBox="1"/>
          <p:nvPr/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905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Times New Roman"/>
              <a:buNone/>
            </a:pPr>
            <a:fld id="{00000000-1234-1234-1234-123412341234}" type="slidenum">
              <a:rPr b="1" i="0" lang="en-US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  <p:transition spd="slow">
    <p:fade thruBlk="1"/>
  </p:transition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Shape 529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6985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Ulna: </a:t>
            </a:r>
            <a:r>
              <a:rPr b="1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Interosseous Ridge </a:t>
            </a:r>
          </a:p>
        </p:txBody>
      </p:sp>
      <p:pic>
        <p:nvPicPr>
          <p:cNvPr descr="C:\Documents and Settings\Pam\My Documents\My Pictures\Anatomy pictures\Bones\Bones Unlabeled\II.09.ulna&amp;radius.JPG" id="530" name="Shape 530"/>
          <p:cNvPicPr preferRelativeResize="0"/>
          <p:nvPr/>
        </p:nvPicPr>
        <p:blipFill rotWithShape="1">
          <a:blip r:embed="rId3">
            <a:alphaModFix/>
          </a:blip>
          <a:srcRect b="43038" l="0" r="8310" t="36122"/>
          <a:stretch/>
        </p:blipFill>
        <p:spPr>
          <a:xfrm>
            <a:off x="381000" y="2514600"/>
            <a:ext cx="8297063" cy="197803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31" name="Shape 531"/>
          <p:cNvCxnSpPr/>
          <p:nvPr/>
        </p:nvCxnSpPr>
        <p:spPr>
          <a:xfrm>
            <a:off x="3886200" y="2895600"/>
            <a:ext cx="457200" cy="3810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miter lim="8000"/>
            <a:headEnd len="med" w="med" type="none"/>
            <a:tailEnd len="lg" w="lg" type="triangle"/>
          </a:ln>
        </p:spPr>
      </p:cxnSp>
      <p:cxnSp>
        <p:nvCxnSpPr>
          <p:cNvPr id="532" name="Shape 532"/>
          <p:cNvCxnSpPr/>
          <p:nvPr/>
        </p:nvCxnSpPr>
        <p:spPr>
          <a:xfrm>
            <a:off x="5410200" y="2971800"/>
            <a:ext cx="457200" cy="3810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miter lim="8000"/>
            <a:headEnd len="med" w="med" type="none"/>
            <a:tailEnd len="lg" w="lg" type="triangle"/>
          </a:ln>
        </p:spPr>
      </p:cxnSp>
      <p:sp>
        <p:nvSpPr>
          <p:cNvPr id="533" name="Shape 533"/>
          <p:cNvSpPr txBox="1"/>
          <p:nvPr/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905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Times New Roman"/>
              <a:buNone/>
            </a:pPr>
            <a:fld id="{00000000-1234-1234-1234-123412341234}" type="slidenum">
              <a:rPr b="1" i="0" lang="en-US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6985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b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Scapula: Anterior View</a:t>
            </a:r>
            <a:b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Borders</a:t>
            </a:r>
            <a:b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</a:p>
        </p:txBody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4629150" y="1971675"/>
            <a:ext cx="4286250" cy="1838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Superior Boarder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Medial Boarder 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(vertebral)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Lateral Boarder 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(axillary)</a:t>
            </a:r>
          </a:p>
        </p:txBody>
      </p:sp>
      <p:pic>
        <p:nvPicPr>
          <p:cNvPr descr="C:\Documents and Settings\Pam\My Documents\My Pictures\Anatomy pictures\Bones\Bones Unlabeled\scapula_anterior.jpg" id="114" name="Shape 114"/>
          <p:cNvPicPr preferRelativeResize="0"/>
          <p:nvPr/>
        </p:nvPicPr>
        <p:blipFill rotWithShape="1">
          <a:blip r:embed="rId3">
            <a:alphaModFix/>
          </a:blip>
          <a:srcRect b="6329" l="9123" r="0" t="5062"/>
          <a:stretch/>
        </p:blipFill>
        <p:spPr>
          <a:xfrm>
            <a:off x="792162" y="1941512"/>
            <a:ext cx="3663302" cy="417596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5" name="Shape 115"/>
          <p:cNvCxnSpPr/>
          <p:nvPr/>
        </p:nvCxnSpPr>
        <p:spPr>
          <a:xfrm>
            <a:off x="1371600" y="2328862"/>
            <a:ext cx="1447800" cy="566737"/>
          </a:xfrm>
          <a:prstGeom prst="straightConnector1">
            <a:avLst/>
          </a:prstGeom>
          <a:noFill/>
          <a:ln cap="flat" cmpd="sng" w="76200">
            <a:solidFill>
              <a:schemeClr val="accent1"/>
            </a:solidFill>
            <a:prstDash val="solid"/>
            <a:miter lim="8000"/>
            <a:headEnd len="med" w="med" type="none"/>
            <a:tailEnd len="med" w="med" type="none"/>
          </a:ln>
        </p:spPr>
      </p:cxnSp>
      <p:cxnSp>
        <p:nvCxnSpPr>
          <p:cNvPr id="116" name="Shape 116"/>
          <p:cNvCxnSpPr/>
          <p:nvPr/>
        </p:nvCxnSpPr>
        <p:spPr>
          <a:xfrm>
            <a:off x="885825" y="3200400"/>
            <a:ext cx="247650" cy="2362200"/>
          </a:xfrm>
          <a:prstGeom prst="straightConnector1">
            <a:avLst/>
          </a:prstGeom>
          <a:noFill/>
          <a:ln cap="flat" cmpd="sng" w="76200">
            <a:solidFill>
              <a:srgbClr val="FFC000"/>
            </a:solidFill>
            <a:prstDash val="solid"/>
            <a:miter lim="8000"/>
            <a:headEnd len="med" w="med" type="none"/>
            <a:tailEnd len="med" w="med" type="none"/>
          </a:ln>
        </p:spPr>
      </p:cxnSp>
      <p:cxnSp>
        <p:nvCxnSpPr>
          <p:cNvPr id="117" name="Shape 117"/>
          <p:cNvCxnSpPr/>
          <p:nvPr/>
        </p:nvCxnSpPr>
        <p:spPr>
          <a:xfrm flipH="1" rot="10800000">
            <a:off x="2171700" y="3663950"/>
            <a:ext cx="1257300" cy="189865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miter lim="8000"/>
            <a:headEnd len="med" w="med" type="none"/>
            <a:tailEnd len="med" w="med" type="none"/>
          </a:ln>
        </p:spPr>
      </p:cxnSp>
      <p:sp>
        <p:nvSpPr>
          <p:cNvPr id="118" name="Shape 118"/>
          <p:cNvSpPr txBox="1"/>
          <p:nvPr/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905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Times New Roman"/>
              <a:buNone/>
            </a:pPr>
            <a:fld id="{00000000-1234-1234-1234-123412341234}" type="slidenum">
              <a:rPr b="1" i="0" lang="en-US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  <p:transition spd="slow">
    <p:fade thruBlk="1"/>
  </p:transition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Shape 538"/>
          <p:cNvSpPr txBox="1"/>
          <p:nvPr>
            <p:ph type="title"/>
          </p:nvPr>
        </p:nvSpPr>
        <p:spPr>
          <a:xfrm>
            <a:off x="628650" y="381000"/>
            <a:ext cx="78867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6985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Ulna:</a:t>
            </a:r>
            <a:b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Ulnar</a:t>
            </a:r>
            <a:br>
              <a:rPr b="1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Tuberosity</a:t>
            </a:r>
          </a:p>
        </p:txBody>
      </p:sp>
      <p:pic>
        <p:nvPicPr>
          <p:cNvPr id="539" name="Shape 53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0" y="173037"/>
            <a:ext cx="5162550" cy="618331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40" name="Shape 540"/>
          <p:cNvCxnSpPr/>
          <p:nvPr/>
        </p:nvCxnSpPr>
        <p:spPr>
          <a:xfrm rot="10800000">
            <a:off x="4879975" y="1752600"/>
            <a:ext cx="1577975" cy="2286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miter lim="8000"/>
            <a:headEnd len="med" w="med" type="none"/>
            <a:tailEnd len="lg" w="lg" type="triangle"/>
          </a:ln>
        </p:spPr>
      </p:cxnSp>
      <p:sp>
        <p:nvSpPr>
          <p:cNvPr id="541" name="Shape 541"/>
          <p:cNvSpPr txBox="1"/>
          <p:nvPr/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905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Times New Roman"/>
              <a:buNone/>
            </a:pPr>
            <a:fld id="{00000000-1234-1234-1234-123412341234}" type="slidenum">
              <a:rPr b="1" i="0" lang="en-US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Shape 546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6985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Ulna</a:t>
            </a:r>
          </a:p>
        </p:txBody>
      </p:sp>
      <p:pic>
        <p:nvPicPr>
          <p:cNvPr descr="C:\Documents and Settings\Pam\My Documents\My Pictures\Anatomy pictures\Bones\Bones Unlabeled\ulna-lateral.bmp" id="547" name="Shape 5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676400"/>
            <a:ext cx="9093708" cy="16917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Documents and Settings\Pam\My Documents\My Pictures\Anatomy pictures\Bones\Bones Unlabeled\Ulna-anterior.jpg" id="548" name="Shape 548"/>
          <p:cNvPicPr preferRelativeResize="0"/>
          <p:nvPr/>
        </p:nvPicPr>
        <p:blipFill rotWithShape="1">
          <a:blip r:embed="rId4">
            <a:alphaModFix/>
          </a:blip>
          <a:srcRect b="14091" l="5301" r="9108" t="59248"/>
          <a:stretch/>
        </p:blipFill>
        <p:spPr>
          <a:xfrm>
            <a:off x="0" y="4724400"/>
            <a:ext cx="9086850" cy="2129973"/>
          </a:xfrm>
          <a:prstGeom prst="rect">
            <a:avLst/>
          </a:prstGeom>
          <a:noFill/>
          <a:ln>
            <a:noFill/>
          </a:ln>
        </p:spPr>
      </p:pic>
      <p:sp>
        <p:nvSpPr>
          <p:cNvPr id="549" name="Shape 549"/>
          <p:cNvSpPr txBox="1"/>
          <p:nvPr/>
        </p:nvSpPr>
        <p:spPr>
          <a:xfrm>
            <a:off x="3551237" y="6276975"/>
            <a:ext cx="1431925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444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Anterior</a:t>
            </a:r>
          </a:p>
        </p:txBody>
      </p:sp>
      <p:sp>
        <p:nvSpPr>
          <p:cNvPr id="550" name="Shape 550"/>
          <p:cNvSpPr txBox="1"/>
          <p:nvPr/>
        </p:nvSpPr>
        <p:spPr>
          <a:xfrm>
            <a:off x="3467100" y="1735137"/>
            <a:ext cx="1189037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444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Lateral</a:t>
            </a:r>
          </a:p>
        </p:txBody>
      </p:sp>
      <p:cxnSp>
        <p:nvCxnSpPr>
          <p:cNvPr id="551" name="Shape 551"/>
          <p:cNvCxnSpPr/>
          <p:nvPr/>
        </p:nvCxnSpPr>
        <p:spPr>
          <a:xfrm rot="10800000">
            <a:off x="533400" y="3124200"/>
            <a:ext cx="990600" cy="685800"/>
          </a:xfrm>
          <a:prstGeom prst="straightConnector1">
            <a:avLst/>
          </a:prstGeom>
          <a:noFill/>
          <a:ln cap="flat" cmpd="sng" w="57150">
            <a:solidFill>
              <a:srgbClr val="993366"/>
            </a:solidFill>
            <a:prstDash val="solid"/>
            <a:miter lim="8000"/>
            <a:headEnd len="med" w="med" type="none"/>
            <a:tailEnd len="lg" w="lg" type="triangle"/>
          </a:ln>
        </p:spPr>
      </p:cxnSp>
      <p:cxnSp>
        <p:nvCxnSpPr>
          <p:cNvPr id="552" name="Shape 552"/>
          <p:cNvCxnSpPr/>
          <p:nvPr/>
        </p:nvCxnSpPr>
        <p:spPr>
          <a:xfrm flipH="1">
            <a:off x="381000" y="3962400"/>
            <a:ext cx="1143000" cy="1600200"/>
          </a:xfrm>
          <a:prstGeom prst="straightConnector1">
            <a:avLst/>
          </a:prstGeom>
          <a:noFill/>
          <a:ln cap="flat" cmpd="sng" w="57150">
            <a:solidFill>
              <a:srgbClr val="993366"/>
            </a:solidFill>
            <a:prstDash val="solid"/>
            <a:miter lim="8000"/>
            <a:headEnd len="med" w="med" type="none"/>
            <a:tailEnd len="lg" w="lg" type="triangle"/>
          </a:ln>
        </p:spPr>
      </p:cxnSp>
      <p:sp>
        <p:nvSpPr>
          <p:cNvPr id="553" name="Shape 553"/>
          <p:cNvSpPr txBox="1"/>
          <p:nvPr/>
        </p:nvSpPr>
        <p:spPr>
          <a:xfrm>
            <a:off x="1447800" y="3657600"/>
            <a:ext cx="1089025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4445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66"/>
              </a:buClr>
              <a:buSzPct val="25000"/>
              <a:buFont typeface="Calibri"/>
              <a:buNone/>
            </a:pPr>
            <a:r>
              <a:rPr b="1" i="0" lang="en-US" sz="2800" u="none" cap="none" strike="noStrike">
                <a:solidFill>
                  <a:srgbClr val="993366"/>
                </a:solidFill>
                <a:latin typeface="Calibri"/>
                <a:ea typeface="Calibri"/>
                <a:cs typeface="Calibri"/>
                <a:sym typeface="Calibri"/>
              </a:rPr>
              <a:t>Head</a:t>
            </a:r>
          </a:p>
        </p:txBody>
      </p:sp>
      <p:cxnSp>
        <p:nvCxnSpPr>
          <p:cNvPr id="554" name="Shape 554"/>
          <p:cNvCxnSpPr/>
          <p:nvPr/>
        </p:nvCxnSpPr>
        <p:spPr>
          <a:xfrm flipH="1" rot="10800000">
            <a:off x="0" y="2895600"/>
            <a:ext cx="228600" cy="990600"/>
          </a:xfrm>
          <a:prstGeom prst="straightConnector1">
            <a:avLst/>
          </a:prstGeom>
          <a:noFill/>
          <a:ln cap="flat" cmpd="sng" w="57150">
            <a:solidFill>
              <a:srgbClr val="FF6699"/>
            </a:solidFill>
            <a:prstDash val="solid"/>
            <a:miter lim="8000"/>
            <a:headEnd len="med" w="med" type="none"/>
            <a:tailEnd len="lg" w="lg" type="triangle"/>
          </a:ln>
        </p:spPr>
      </p:cxnSp>
      <p:sp>
        <p:nvSpPr>
          <p:cNvPr id="555" name="Shape 555"/>
          <p:cNvSpPr txBox="1"/>
          <p:nvPr/>
        </p:nvSpPr>
        <p:spPr>
          <a:xfrm>
            <a:off x="-92075" y="3724275"/>
            <a:ext cx="1300162" cy="946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444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99"/>
              </a:buClr>
              <a:buSzPct val="25000"/>
              <a:buFont typeface="Calibri"/>
              <a:buNone/>
            </a:pPr>
            <a:r>
              <a:rPr b="1" i="0" lang="en-US" sz="2800" u="none" cap="none" strike="noStrike">
                <a:solidFill>
                  <a:srgbClr val="FF6699"/>
                </a:solidFill>
                <a:latin typeface="Calibri"/>
                <a:ea typeface="Calibri"/>
                <a:cs typeface="Calibri"/>
                <a:sym typeface="Calibri"/>
              </a:rPr>
              <a:t>Styloid </a:t>
            </a:r>
          </a:p>
          <a:p>
            <a:pPr indent="-444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99"/>
              </a:buClr>
              <a:buSzPct val="25000"/>
              <a:buFont typeface="Calibri"/>
              <a:buNone/>
            </a:pPr>
            <a:r>
              <a:rPr b="1" i="0" lang="en-US" sz="2800" u="none" cap="none" strike="noStrike">
                <a:solidFill>
                  <a:srgbClr val="FF6699"/>
                </a:solidFill>
                <a:latin typeface="Calibri"/>
                <a:ea typeface="Calibri"/>
                <a:cs typeface="Calibri"/>
                <a:sym typeface="Calibri"/>
              </a:rPr>
              <a:t>Process</a:t>
            </a:r>
          </a:p>
        </p:txBody>
      </p:sp>
      <p:cxnSp>
        <p:nvCxnSpPr>
          <p:cNvPr id="556" name="Shape 556"/>
          <p:cNvCxnSpPr/>
          <p:nvPr/>
        </p:nvCxnSpPr>
        <p:spPr>
          <a:xfrm flipH="1">
            <a:off x="228600" y="4724400"/>
            <a:ext cx="76200" cy="609600"/>
          </a:xfrm>
          <a:prstGeom prst="straightConnector1">
            <a:avLst/>
          </a:prstGeom>
          <a:noFill/>
          <a:ln cap="flat" cmpd="sng" w="57150">
            <a:solidFill>
              <a:srgbClr val="FF6699"/>
            </a:solidFill>
            <a:prstDash val="solid"/>
            <a:miter lim="8000"/>
            <a:headEnd len="med" w="med" type="none"/>
            <a:tailEnd len="lg" w="lg" type="triangle"/>
          </a:ln>
        </p:spPr>
      </p:cxnSp>
      <p:sp>
        <p:nvSpPr>
          <p:cNvPr id="557" name="Shape 557"/>
          <p:cNvSpPr/>
          <p:nvPr/>
        </p:nvSpPr>
        <p:spPr>
          <a:xfrm rot="-2100000">
            <a:off x="8153400" y="2514600"/>
            <a:ext cx="717550" cy="990600"/>
          </a:xfrm>
          <a:custGeom>
            <a:pathLst>
              <a:path extrusionOk="0" fill="none" h="120000" w="120000">
                <a:moveTo>
                  <a:pt x="-3" y="42844"/>
                </a:moveTo>
                <a:cubicBezTo>
                  <a:pt x="15337" y="15683"/>
                  <a:pt x="37978" y="-5"/>
                  <a:pt x="61842" y="0"/>
                </a:cubicBezTo>
                <a:cubicBezTo>
                  <a:pt x="83781" y="0"/>
                  <a:pt x="104778" y="13266"/>
                  <a:pt x="120000" y="36755"/>
                </a:cubicBezTo>
              </a:path>
              <a:path extrusionOk="0" h="120000" w="120000">
                <a:moveTo>
                  <a:pt x="-3" y="42844"/>
                </a:moveTo>
                <a:cubicBezTo>
                  <a:pt x="15337" y="15683"/>
                  <a:pt x="37978" y="-5"/>
                  <a:pt x="61842" y="0"/>
                </a:cubicBezTo>
                <a:cubicBezTo>
                  <a:pt x="83781" y="0"/>
                  <a:pt x="104778" y="13266"/>
                  <a:pt x="120000" y="36755"/>
                </a:cubicBezTo>
                <a:lnTo>
                  <a:pt x="61842" y="120000"/>
                </a:lnTo>
                <a:lnTo>
                  <a:pt x="-3" y="42844"/>
                </a:lnTo>
                <a:close/>
              </a:path>
            </a:pathLst>
          </a:custGeom>
          <a:noFill/>
          <a:ln cap="flat" cmpd="sng" w="57150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8" name="Shape 558"/>
          <p:cNvSpPr txBox="1"/>
          <p:nvPr/>
        </p:nvSpPr>
        <p:spPr>
          <a:xfrm>
            <a:off x="7489825" y="3276600"/>
            <a:ext cx="1654175" cy="946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444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Calibri"/>
              <a:buNone/>
            </a:pPr>
            <a:r>
              <a:rPr b="1" i="0" lang="en-US" sz="28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Trochlear </a:t>
            </a:r>
          </a:p>
          <a:p>
            <a:pPr indent="-444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Calibri"/>
              <a:buNone/>
            </a:pPr>
            <a:r>
              <a:rPr b="1" i="0" lang="en-US" sz="28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Notch</a:t>
            </a:r>
          </a:p>
        </p:txBody>
      </p:sp>
      <p:sp>
        <p:nvSpPr>
          <p:cNvPr id="559" name="Shape 559"/>
          <p:cNvSpPr/>
          <p:nvPr/>
        </p:nvSpPr>
        <p:spPr>
          <a:xfrm>
            <a:off x="7391400" y="4876800"/>
            <a:ext cx="914400" cy="685800"/>
          </a:xfrm>
          <a:prstGeom prst="ellipse">
            <a:avLst/>
          </a:prstGeom>
          <a:noFill/>
          <a:ln cap="flat" cmpd="sng" w="57150">
            <a:solidFill>
              <a:schemeClr val="accent1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560" name="Shape 560"/>
          <p:cNvCxnSpPr/>
          <p:nvPr/>
        </p:nvCxnSpPr>
        <p:spPr>
          <a:xfrm flipH="1" rot="10800000">
            <a:off x="6400800" y="3048000"/>
            <a:ext cx="1600200" cy="1143000"/>
          </a:xfrm>
          <a:prstGeom prst="straightConnector1">
            <a:avLst/>
          </a:prstGeom>
          <a:noFill/>
          <a:ln cap="flat" cmpd="sng" w="57150">
            <a:solidFill>
              <a:schemeClr val="accent1"/>
            </a:solidFill>
            <a:prstDash val="solid"/>
            <a:miter lim="8000"/>
            <a:headEnd len="med" w="med" type="none"/>
            <a:tailEnd len="lg" w="lg" type="triangle"/>
          </a:ln>
        </p:spPr>
      </p:cxnSp>
      <p:sp>
        <p:nvSpPr>
          <p:cNvPr id="561" name="Shape 561"/>
          <p:cNvSpPr txBox="1"/>
          <p:nvPr/>
        </p:nvSpPr>
        <p:spPr>
          <a:xfrm>
            <a:off x="6003925" y="4181475"/>
            <a:ext cx="2736850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444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alibri"/>
              <a:buNone/>
            </a:pPr>
            <a:r>
              <a:rPr b="1" i="0" lang="en-US" sz="2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Coranoid Process</a:t>
            </a:r>
          </a:p>
        </p:txBody>
      </p:sp>
      <p:cxnSp>
        <p:nvCxnSpPr>
          <p:cNvPr id="562" name="Shape 562"/>
          <p:cNvCxnSpPr/>
          <p:nvPr/>
        </p:nvCxnSpPr>
        <p:spPr>
          <a:xfrm rot="10800000">
            <a:off x="6781800" y="4724400"/>
            <a:ext cx="609600" cy="381000"/>
          </a:xfrm>
          <a:prstGeom prst="straightConnector1">
            <a:avLst/>
          </a:prstGeom>
          <a:noFill/>
          <a:ln cap="flat" cmpd="sng" w="57150">
            <a:solidFill>
              <a:schemeClr val="accent1"/>
            </a:solidFill>
            <a:prstDash val="solid"/>
            <a:miter lim="8000"/>
            <a:headEnd len="med" w="med" type="none"/>
            <a:tailEnd len="med" w="med" type="none"/>
          </a:ln>
        </p:spPr>
      </p:cxnSp>
      <p:cxnSp>
        <p:nvCxnSpPr>
          <p:cNvPr id="563" name="Shape 563"/>
          <p:cNvCxnSpPr/>
          <p:nvPr/>
        </p:nvCxnSpPr>
        <p:spPr>
          <a:xfrm>
            <a:off x="8305800" y="990600"/>
            <a:ext cx="228600" cy="914400"/>
          </a:xfrm>
          <a:prstGeom prst="straightConnector1">
            <a:avLst/>
          </a:prstGeom>
          <a:noFill/>
          <a:ln cap="flat" cmpd="sng" w="57150">
            <a:solidFill>
              <a:srgbClr val="FF3300"/>
            </a:solidFill>
            <a:prstDash val="solid"/>
            <a:miter lim="8000"/>
            <a:headEnd len="med" w="med" type="none"/>
            <a:tailEnd len="lg" w="lg" type="triangle"/>
          </a:ln>
        </p:spPr>
      </p:cxnSp>
      <p:sp>
        <p:nvSpPr>
          <p:cNvPr id="564" name="Shape 564"/>
          <p:cNvSpPr txBox="1"/>
          <p:nvPr/>
        </p:nvSpPr>
        <p:spPr>
          <a:xfrm>
            <a:off x="7239000" y="533400"/>
            <a:ext cx="1722437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444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ct val="25000"/>
              <a:buFont typeface="Calibri"/>
              <a:buNone/>
            </a:pPr>
            <a:r>
              <a:rPr b="1" i="0" lang="en-US" sz="2800" u="none" cap="none" strike="noStrike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Olecranon</a:t>
            </a:r>
          </a:p>
        </p:txBody>
      </p:sp>
      <p:cxnSp>
        <p:nvCxnSpPr>
          <p:cNvPr id="565" name="Shape 565"/>
          <p:cNvCxnSpPr/>
          <p:nvPr/>
        </p:nvCxnSpPr>
        <p:spPr>
          <a:xfrm>
            <a:off x="5791200" y="990600"/>
            <a:ext cx="2057400" cy="1219200"/>
          </a:xfrm>
          <a:prstGeom prst="straightConnector1">
            <a:avLst/>
          </a:prstGeom>
          <a:noFill/>
          <a:ln cap="flat" cmpd="sng" w="57150">
            <a:solidFill>
              <a:schemeClr val="dk2"/>
            </a:solidFill>
            <a:prstDash val="solid"/>
            <a:miter lim="8000"/>
            <a:headEnd len="med" w="med" type="none"/>
            <a:tailEnd len="lg" w="lg" type="triangle"/>
          </a:ln>
        </p:spPr>
      </p:cxnSp>
      <p:sp>
        <p:nvSpPr>
          <p:cNvPr id="566" name="Shape 566"/>
          <p:cNvSpPr txBox="1"/>
          <p:nvPr/>
        </p:nvSpPr>
        <p:spPr>
          <a:xfrm>
            <a:off x="4267200" y="533400"/>
            <a:ext cx="2478087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444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b="1" i="0" lang="en-US" sz="2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Supinator Crest</a:t>
            </a:r>
          </a:p>
        </p:txBody>
      </p:sp>
      <p:cxnSp>
        <p:nvCxnSpPr>
          <p:cNvPr id="567" name="Shape 567"/>
          <p:cNvCxnSpPr/>
          <p:nvPr/>
        </p:nvCxnSpPr>
        <p:spPr>
          <a:xfrm flipH="1" rot="10800000">
            <a:off x="1828800" y="2971800"/>
            <a:ext cx="3276600" cy="152400"/>
          </a:xfrm>
          <a:prstGeom prst="straightConnector1">
            <a:avLst/>
          </a:prstGeom>
          <a:noFill/>
          <a:ln cap="flat" cmpd="sng" w="57150">
            <a:solidFill>
              <a:srgbClr val="CC9900"/>
            </a:solidFill>
            <a:prstDash val="solid"/>
            <a:miter lim="8000"/>
            <a:headEnd len="med" w="med" type="none"/>
            <a:tailEnd len="med" w="med" type="none"/>
          </a:ln>
        </p:spPr>
      </p:cxnSp>
      <p:sp>
        <p:nvSpPr>
          <p:cNvPr id="568" name="Shape 568"/>
          <p:cNvSpPr txBox="1"/>
          <p:nvPr/>
        </p:nvSpPr>
        <p:spPr>
          <a:xfrm>
            <a:off x="2590800" y="3352800"/>
            <a:ext cx="2919412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444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9900"/>
              </a:buClr>
              <a:buSzPct val="25000"/>
              <a:buFont typeface="Calibri"/>
              <a:buNone/>
            </a:pPr>
            <a:r>
              <a:rPr b="1" i="0" lang="en-US" sz="2800" u="none" cap="none" strike="noStrike">
                <a:solidFill>
                  <a:srgbClr val="CC9900"/>
                </a:solidFill>
                <a:latin typeface="Calibri"/>
                <a:ea typeface="Calibri"/>
                <a:cs typeface="Calibri"/>
                <a:sym typeface="Calibri"/>
              </a:rPr>
              <a:t>Interosseous ridge</a:t>
            </a:r>
          </a:p>
        </p:txBody>
      </p:sp>
      <p:sp>
        <p:nvSpPr>
          <p:cNvPr id="569" name="Shape 569"/>
          <p:cNvSpPr txBox="1"/>
          <p:nvPr/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905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fld id="{00000000-1234-1234-1234-123412341234}" type="slidenum">
              <a:rPr b="1" i="0" lang="en-US" sz="12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Shape 574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27940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5" name="Shape 575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905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Times New Roman"/>
              <a:buNone/>
            </a:pPr>
            <a:fld id="{00000000-1234-1234-1234-123412341234}" type="slidenum">
              <a:rPr b="1" i="0" lang="en-US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pic>
        <p:nvPicPr>
          <p:cNvPr id="576" name="Shape 5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340" y="255638"/>
            <a:ext cx="8957370" cy="61581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Shape 581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27940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2" name="Shape 582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905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Times New Roman"/>
              <a:buNone/>
            </a:pPr>
            <a:fld id="{00000000-1234-1234-1234-123412341234}" type="slidenum">
              <a:rPr b="1" i="0" lang="en-US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pic>
        <p:nvPicPr>
          <p:cNvPr id="583" name="Shape 5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383457"/>
            <a:ext cx="10063052" cy="75429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Documents and Settings\Pam\My Documents\My Pictures\Anatomy pictures\Bones\Bones Unlabeled\Hand_dorsal.bmp" id="588" name="Shape 5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990600"/>
            <a:ext cx="3675522" cy="5857572"/>
          </a:xfrm>
          <a:prstGeom prst="rect">
            <a:avLst/>
          </a:prstGeom>
          <a:noFill/>
          <a:ln>
            <a:noFill/>
          </a:ln>
        </p:spPr>
      </p:pic>
      <p:sp>
        <p:nvSpPr>
          <p:cNvPr id="589" name="Shape 589"/>
          <p:cNvSpPr txBox="1"/>
          <p:nvPr/>
        </p:nvSpPr>
        <p:spPr>
          <a:xfrm>
            <a:off x="0" y="5715000"/>
            <a:ext cx="1143000" cy="946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4445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Dorsal</a:t>
            </a:r>
            <a:b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View</a:t>
            </a:r>
          </a:p>
        </p:txBody>
      </p:sp>
      <p:cxnSp>
        <p:nvCxnSpPr>
          <p:cNvPr id="590" name="Shape 590"/>
          <p:cNvCxnSpPr/>
          <p:nvPr/>
        </p:nvCxnSpPr>
        <p:spPr>
          <a:xfrm rot="10800000">
            <a:off x="2209800" y="5410200"/>
            <a:ext cx="838200" cy="0"/>
          </a:xfrm>
          <a:prstGeom prst="straightConnector1">
            <a:avLst/>
          </a:prstGeom>
          <a:noFill/>
          <a:ln cap="flat" cmpd="sng" w="76200">
            <a:solidFill>
              <a:srgbClr val="002060"/>
            </a:solidFill>
            <a:prstDash val="solid"/>
            <a:miter lim="8000"/>
            <a:headEnd len="med" w="med" type="none"/>
            <a:tailEnd len="lg" w="lg" type="triangle"/>
          </a:ln>
        </p:spPr>
      </p:cxnSp>
      <p:pic>
        <p:nvPicPr>
          <p:cNvPr descr="C:\Documents and Settings\Pam\My Documents\My Pictures\Anatomy pictures\Bones\Bones Unlabeled\Hand_palm.gif" id="591" name="Shape 59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13350" y="685800"/>
            <a:ext cx="3930650" cy="6169526"/>
          </a:xfrm>
          <a:prstGeom prst="rect">
            <a:avLst/>
          </a:prstGeom>
          <a:noFill/>
          <a:ln>
            <a:noFill/>
          </a:ln>
        </p:spPr>
      </p:pic>
      <p:sp>
        <p:nvSpPr>
          <p:cNvPr id="592" name="Shape 592"/>
          <p:cNvSpPr txBox="1"/>
          <p:nvPr/>
        </p:nvSpPr>
        <p:spPr>
          <a:xfrm>
            <a:off x="7924800" y="5562600"/>
            <a:ext cx="990600" cy="946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444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Palm</a:t>
            </a:r>
            <a:b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View</a:t>
            </a:r>
          </a:p>
        </p:txBody>
      </p:sp>
      <p:cxnSp>
        <p:nvCxnSpPr>
          <p:cNvPr id="593" name="Shape 593"/>
          <p:cNvCxnSpPr/>
          <p:nvPr/>
        </p:nvCxnSpPr>
        <p:spPr>
          <a:xfrm>
            <a:off x="4876800" y="5257800"/>
            <a:ext cx="1066800" cy="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miter lim="8000"/>
            <a:headEnd len="med" w="med" type="none"/>
            <a:tailEnd len="lg" w="lg" type="triangle"/>
          </a:ln>
        </p:spPr>
      </p:cxnSp>
      <p:sp>
        <p:nvSpPr>
          <p:cNvPr id="594" name="Shape 594"/>
          <p:cNvSpPr txBox="1"/>
          <p:nvPr>
            <p:ph type="title"/>
          </p:nvPr>
        </p:nvSpPr>
        <p:spPr>
          <a:xfrm>
            <a:off x="609600" y="-76200"/>
            <a:ext cx="7772400" cy="12128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6985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b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Carpals Form the Wrist</a:t>
            </a:r>
            <a:b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</a:p>
        </p:txBody>
      </p:sp>
      <p:sp>
        <p:nvSpPr>
          <p:cNvPr id="595" name="Shape 595"/>
          <p:cNvSpPr txBox="1"/>
          <p:nvPr/>
        </p:nvSpPr>
        <p:spPr>
          <a:xfrm>
            <a:off x="2514600" y="5410200"/>
            <a:ext cx="2362200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4445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Calibri"/>
              <a:buNone/>
            </a:pPr>
            <a:r>
              <a:rPr b="0" i="0" lang="en-US" sz="2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Proximal Row</a:t>
            </a:r>
          </a:p>
        </p:txBody>
      </p:sp>
      <p:sp>
        <p:nvSpPr>
          <p:cNvPr id="596" name="Shape 596"/>
          <p:cNvSpPr txBox="1"/>
          <p:nvPr/>
        </p:nvSpPr>
        <p:spPr>
          <a:xfrm>
            <a:off x="3276600" y="4724400"/>
            <a:ext cx="2362200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4445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b="0" i="0" lang="en-US" sz="2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Distal Row</a:t>
            </a:r>
          </a:p>
        </p:txBody>
      </p:sp>
      <p:sp>
        <p:nvSpPr>
          <p:cNvPr id="597" name="Shape 597"/>
          <p:cNvSpPr txBox="1"/>
          <p:nvPr/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905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Times New Roman"/>
              <a:buNone/>
            </a:pPr>
            <a:fld id="{00000000-1234-1234-1234-123412341234}" type="slidenum">
              <a:rPr b="1" i="0" lang="en-US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  <p:transition spd="slow">
    <p:fade thruBlk="1"/>
  </p:transition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Documents and Settings\Pam\My Documents\My Pictures\Anatomy pictures\Bones\Bones Unlabeled\Hand_dorsal.bmp" id="602" name="Shape 6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990600"/>
            <a:ext cx="3675522" cy="5857572"/>
          </a:xfrm>
          <a:prstGeom prst="rect">
            <a:avLst/>
          </a:prstGeom>
          <a:noFill/>
          <a:ln>
            <a:noFill/>
          </a:ln>
        </p:spPr>
      </p:pic>
      <p:sp>
        <p:nvSpPr>
          <p:cNvPr id="603" name="Shape 603"/>
          <p:cNvSpPr txBox="1"/>
          <p:nvPr/>
        </p:nvSpPr>
        <p:spPr>
          <a:xfrm>
            <a:off x="0" y="5683250"/>
            <a:ext cx="1143000" cy="946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4445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Dorsal</a:t>
            </a:r>
            <a:b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View</a:t>
            </a:r>
          </a:p>
        </p:txBody>
      </p:sp>
      <p:cxnSp>
        <p:nvCxnSpPr>
          <p:cNvPr id="604" name="Shape 604"/>
          <p:cNvCxnSpPr/>
          <p:nvPr/>
        </p:nvCxnSpPr>
        <p:spPr>
          <a:xfrm rot="10800000">
            <a:off x="2209800" y="5410200"/>
            <a:ext cx="838200" cy="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miter lim="8000"/>
            <a:headEnd len="med" w="med" type="none"/>
            <a:tailEnd len="lg" w="lg" type="triangle"/>
          </a:ln>
        </p:spPr>
      </p:cxnSp>
      <p:pic>
        <p:nvPicPr>
          <p:cNvPr descr="C:\Documents and Settings\Pam\My Documents\My Pictures\Anatomy pictures\Bones\Bones Unlabeled\Hand_palm.gif" id="605" name="Shape 60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13350" y="685800"/>
            <a:ext cx="3930650" cy="6169526"/>
          </a:xfrm>
          <a:prstGeom prst="rect">
            <a:avLst/>
          </a:prstGeom>
          <a:noFill/>
          <a:ln>
            <a:noFill/>
          </a:ln>
        </p:spPr>
      </p:pic>
      <p:sp>
        <p:nvSpPr>
          <p:cNvPr id="606" name="Shape 606"/>
          <p:cNvSpPr txBox="1"/>
          <p:nvPr/>
        </p:nvSpPr>
        <p:spPr>
          <a:xfrm>
            <a:off x="7924800" y="5607050"/>
            <a:ext cx="990600" cy="946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444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Palm</a:t>
            </a:r>
            <a:b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View</a:t>
            </a:r>
          </a:p>
        </p:txBody>
      </p:sp>
      <p:cxnSp>
        <p:nvCxnSpPr>
          <p:cNvPr id="607" name="Shape 607"/>
          <p:cNvCxnSpPr/>
          <p:nvPr/>
        </p:nvCxnSpPr>
        <p:spPr>
          <a:xfrm>
            <a:off x="5257800" y="5638800"/>
            <a:ext cx="1066800" cy="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miter lim="8000"/>
            <a:headEnd len="med" w="med" type="none"/>
            <a:tailEnd len="lg" w="lg" type="triangle"/>
          </a:ln>
        </p:spPr>
      </p:cxnSp>
      <p:sp>
        <p:nvSpPr>
          <p:cNvPr id="608" name="Shape 608"/>
          <p:cNvSpPr txBox="1"/>
          <p:nvPr>
            <p:ph type="title"/>
          </p:nvPr>
        </p:nvSpPr>
        <p:spPr>
          <a:xfrm>
            <a:off x="533400" y="234950"/>
            <a:ext cx="7772400" cy="12128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6985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Wrist</a:t>
            </a:r>
            <a:b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Carpals: </a:t>
            </a:r>
            <a:r>
              <a:rPr b="1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Scaphoid</a:t>
            </a:r>
          </a:p>
        </p:txBody>
      </p:sp>
      <p:sp>
        <p:nvSpPr>
          <p:cNvPr id="609" name="Shape 609"/>
          <p:cNvSpPr txBox="1"/>
          <p:nvPr/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905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Times New Roman"/>
              <a:buNone/>
            </a:pPr>
            <a:fld id="{00000000-1234-1234-1234-123412341234}" type="slidenum">
              <a:rPr b="1" i="0" lang="en-US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  <p:transition spd="slow">
    <p:fade thruBlk="1"/>
  </p:transition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3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Documents and Settings\Pam\My Documents\My Pictures\Anatomy pictures\Bones\Bones Unlabeled\Hand_dorsal.bmp" id="614" name="Shape 6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990600"/>
            <a:ext cx="3675522" cy="5857572"/>
          </a:xfrm>
          <a:prstGeom prst="rect">
            <a:avLst/>
          </a:prstGeom>
          <a:noFill/>
          <a:ln>
            <a:noFill/>
          </a:ln>
        </p:spPr>
      </p:pic>
      <p:sp>
        <p:nvSpPr>
          <p:cNvPr id="615" name="Shape 615"/>
          <p:cNvSpPr txBox="1"/>
          <p:nvPr/>
        </p:nvSpPr>
        <p:spPr>
          <a:xfrm>
            <a:off x="0" y="5715000"/>
            <a:ext cx="1143000" cy="946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4445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Dorsal View</a:t>
            </a:r>
          </a:p>
        </p:txBody>
      </p:sp>
      <p:cxnSp>
        <p:nvCxnSpPr>
          <p:cNvPr id="616" name="Shape 616"/>
          <p:cNvCxnSpPr/>
          <p:nvPr/>
        </p:nvCxnSpPr>
        <p:spPr>
          <a:xfrm rot="10800000">
            <a:off x="1828800" y="5562600"/>
            <a:ext cx="0" cy="7620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miter lim="8000"/>
            <a:headEnd len="med" w="med" type="none"/>
            <a:tailEnd len="lg" w="lg" type="triangle"/>
          </a:ln>
        </p:spPr>
      </p:cxnSp>
      <p:pic>
        <p:nvPicPr>
          <p:cNvPr descr="C:\Documents and Settings\Pam\My Documents\My Pictures\Anatomy pictures\Bones\Bones Unlabeled\Hand_palm.gif" id="617" name="Shape 6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13350" y="685800"/>
            <a:ext cx="3930650" cy="6169526"/>
          </a:xfrm>
          <a:prstGeom prst="rect">
            <a:avLst/>
          </a:prstGeom>
          <a:noFill/>
          <a:ln>
            <a:noFill/>
          </a:ln>
        </p:spPr>
      </p:pic>
      <p:sp>
        <p:nvSpPr>
          <p:cNvPr id="618" name="Shape 618"/>
          <p:cNvSpPr txBox="1"/>
          <p:nvPr/>
        </p:nvSpPr>
        <p:spPr>
          <a:xfrm>
            <a:off x="7924800" y="5562600"/>
            <a:ext cx="990600" cy="946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444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Palm</a:t>
            </a:r>
            <a:b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View</a:t>
            </a:r>
          </a:p>
        </p:txBody>
      </p:sp>
      <p:cxnSp>
        <p:nvCxnSpPr>
          <p:cNvPr id="619" name="Shape 619"/>
          <p:cNvCxnSpPr/>
          <p:nvPr/>
        </p:nvCxnSpPr>
        <p:spPr>
          <a:xfrm flipH="1" rot="10800000">
            <a:off x="6096000" y="6019800"/>
            <a:ext cx="533400" cy="5334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miter lim="8000"/>
            <a:headEnd len="med" w="med" type="none"/>
            <a:tailEnd len="lg" w="lg" type="triangle"/>
          </a:ln>
        </p:spPr>
      </p:cxnSp>
      <p:sp>
        <p:nvSpPr>
          <p:cNvPr id="620" name="Shape 620"/>
          <p:cNvSpPr txBox="1"/>
          <p:nvPr/>
        </p:nvSpPr>
        <p:spPr>
          <a:xfrm>
            <a:off x="533400" y="457200"/>
            <a:ext cx="7772400" cy="129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6985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Wrist</a:t>
            </a:r>
            <a:b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Carpals: </a:t>
            </a:r>
            <a:r>
              <a:rPr b="1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Lunate</a:t>
            </a:r>
          </a:p>
        </p:txBody>
      </p:sp>
      <p:sp>
        <p:nvSpPr>
          <p:cNvPr id="621" name="Shape 621"/>
          <p:cNvSpPr txBox="1"/>
          <p:nvPr/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905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Times New Roman"/>
              <a:buNone/>
            </a:pPr>
            <a:fld id="{00000000-1234-1234-1234-123412341234}" type="slidenum">
              <a:rPr b="1" i="0" lang="en-US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  <p:transition spd="slow">
    <p:fade thruBlk="1"/>
  </p:transition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Documents and Settings\Pam\My Documents\My Pictures\Anatomy pictures\Bones\Bones Unlabeled\Hand_dorsal.bmp" id="626" name="Shape 6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990600"/>
            <a:ext cx="3675522" cy="5857572"/>
          </a:xfrm>
          <a:prstGeom prst="rect">
            <a:avLst/>
          </a:prstGeom>
          <a:noFill/>
          <a:ln>
            <a:noFill/>
          </a:ln>
        </p:spPr>
      </p:pic>
      <p:sp>
        <p:nvSpPr>
          <p:cNvPr id="627" name="Shape 627"/>
          <p:cNvSpPr txBox="1"/>
          <p:nvPr/>
        </p:nvSpPr>
        <p:spPr>
          <a:xfrm>
            <a:off x="0" y="5715000"/>
            <a:ext cx="1143000" cy="946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4445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Dorsal</a:t>
            </a:r>
            <a:b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View</a:t>
            </a:r>
          </a:p>
        </p:txBody>
      </p:sp>
      <p:cxnSp>
        <p:nvCxnSpPr>
          <p:cNvPr id="628" name="Shape 628"/>
          <p:cNvCxnSpPr/>
          <p:nvPr/>
        </p:nvCxnSpPr>
        <p:spPr>
          <a:xfrm flipH="1" rot="10800000">
            <a:off x="762000" y="5562600"/>
            <a:ext cx="685800" cy="2286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miter lim="8000"/>
            <a:headEnd len="med" w="med" type="none"/>
            <a:tailEnd len="lg" w="lg" type="triangle"/>
          </a:ln>
        </p:spPr>
      </p:cxnSp>
      <p:pic>
        <p:nvPicPr>
          <p:cNvPr descr="C:\Documents and Settings\Pam\My Documents\My Pictures\Anatomy pictures\Bones\Bones Unlabeled\Hand_palm.gif" id="629" name="Shape 6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13350" y="685800"/>
            <a:ext cx="3930650" cy="6169526"/>
          </a:xfrm>
          <a:prstGeom prst="rect">
            <a:avLst/>
          </a:prstGeom>
          <a:noFill/>
          <a:ln>
            <a:noFill/>
          </a:ln>
        </p:spPr>
      </p:pic>
      <p:sp>
        <p:nvSpPr>
          <p:cNvPr id="630" name="Shape 630"/>
          <p:cNvSpPr txBox="1"/>
          <p:nvPr/>
        </p:nvSpPr>
        <p:spPr>
          <a:xfrm>
            <a:off x="8001000" y="5562600"/>
            <a:ext cx="990600" cy="9540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444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Palm</a:t>
            </a:r>
            <a:b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View</a:t>
            </a:r>
          </a:p>
        </p:txBody>
      </p:sp>
      <p:cxnSp>
        <p:nvCxnSpPr>
          <p:cNvPr id="631" name="Shape 631"/>
          <p:cNvCxnSpPr/>
          <p:nvPr/>
        </p:nvCxnSpPr>
        <p:spPr>
          <a:xfrm flipH="1" rot="10800000">
            <a:off x="6394450" y="6048375"/>
            <a:ext cx="533400" cy="5334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miter lim="8000"/>
            <a:headEnd len="med" w="med" type="none"/>
            <a:tailEnd len="lg" w="lg" type="triangle"/>
          </a:ln>
        </p:spPr>
      </p:cxnSp>
      <p:sp>
        <p:nvSpPr>
          <p:cNvPr id="632" name="Shape 632"/>
          <p:cNvSpPr txBox="1"/>
          <p:nvPr>
            <p:ph type="title"/>
          </p:nvPr>
        </p:nvSpPr>
        <p:spPr>
          <a:xfrm>
            <a:off x="533400" y="234950"/>
            <a:ext cx="7772400" cy="1517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6985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Wrist</a:t>
            </a:r>
            <a:b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Carpals: </a:t>
            </a:r>
            <a:r>
              <a:rPr b="1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Triquetrum</a:t>
            </a:r>
          </a:p>
        </p:txBody>
      </p:sp>
      <p:sp>
        <p:nvSpPr>
          <p:cNvPr id="633" name="Shape 633"/>
          <p:cNvSpPr txBox="1"/>
          <p:nvPr/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905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Times New Roman"/>
              <a:buNone/>
            </a:pPr>
            <a:fld id="{00000000-1234-1234-1234-123412341234}" type="slidenum">
              <a:rPr b="1" i="0" lang="en-US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  <p:transition spd="slow">
    <p:fade thruBlk="1"/>
  </p:transition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7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Documents and Settings\Pam\My Documents\My Pictures\Anatomy pictures\Bones\Bones Unlabeled\Hand_palm.gif" id="638" name="Shape 6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76787" y="0"/>
            <a:ext cx="4367212" cy="6855028"/>
          </a:xfrm>
          <a:prstGeom prst="rect">
            <a:avLst/>
          </a:prstGeom>
          <a:noFill/>
          <a:ln>
            <a:noFill/>
          </a:ln>
        </p:spPr>
      </p:pic>
      <p:sp>
        <p:nvSpPr>
          <p:cNvPr id="639" name="Shape 639"/>
          <p:cNvSpPr txBox="1"/>
          <p:nvPr/>
        </p:nvSpPr>
        <p:spPr>
          <a:xfrm>
            <a:off x="3405187" y="4953000"/>
            <a:ext cx="1371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508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Palm</a:t>
            </a:r>
            <a:b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View</a:t>
            </a:r>
          </a:p>
        </p:txBody>
      </p:sp>
      <p:cxnSp>
        <p:nvCxnSpPr>
          <p:cNvPr id="640" name="Shape 640"/>
          <p:cNvCxnSpPr/>
          <p:nvPr/>
        </p:nvCxnSpPr>
        <p:spPr>
          <a:xfrm flipH="1">
            <a:off x="7086600" y="5486400"/>
            <a:ext cx="1447800" cy="3048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miter lim="8000"/>
            <a:headEnd len="med" w="med" type="none"/>
            <a:tailEnd len="lg" w="lg" type="triangle"/>
          </a:ln>
        </p:spPr>
      </p:cxnSp>
      <p:sp>
        <p:nvSpPr>
          <p:cNvPr id="641" name="Shape 641"/>
          <p:cNvSpPr txBox="1"/>
          <p:nvPr/>
        </p:nvSpPr>
        <p:spPr>
          <a:xfrm>
            <a:off x="533400" y="304800"/>
            <a:ext cx="77724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6985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Wrist</a:t>
            </a:r>
            <a:b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Carpals: </a:t>
            </a:r>
            <a:r>
              <a:rPr b="1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Pisiform</a:t>
            </a:r>
          </a:p>
        </p:txBody>
      </p:sp>
      <p:sp>
        <p:nvSpPr>
          <p:cNvPr id="642" name="Shape 642"/>
          <p:cNvSpPr txBox="1"/>
          <p:nvPr/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905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Times New Roman"/>
              <a:buNone/>
            </a:pPr>
            <a:fld id="{00000000-1234-1234-1234-123412341234}" type="slidenum">
              <a:rPr b="1" i="0" lang="en-US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6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Documents and Settings\Pam\My Documents\My Pictures\Anatomy pictures\Bones\Bones Unlabeled\Hand_dorsal.bmp" id="647" name="Shape 6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990600"/>
            <a:ext cx="3675522" cy="5857572"/>
          </a:xfrm>
          <a:prstGeom prst="rect">
            <a:avLst/>
          </a:prstGeom>
          <a:noFill/>
          <a:ln>
            <a:noFill/>
          </a:ln>
        </p:spPr>
      </p:pic>
      <p:sp>
        <p:nvSpPr>
          <p:cNvPr id="648" name="Shape 648"/>
          <p:cNvSpPr txBox="1"/>
          <p:nvPr/>
        </p:nvSpPr>
        <p:spPr>
          <a:xfrm>
            <a:off x="0" y="5638800"/>
            <a:ext cx="1143000" cy="946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4445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Dorsal</a:t>
            </a:r>
            <a:b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View</a:t>
            </a:r>
          </a:p>
        </p:txBody>
      </p:sp>
      <p:cxnSp>
        <p:nvCxnSpPr>
          <p:cNvPr id="649" name="Shape 649"/>
          <p:cNvCxnSpPr/>
          <p:nvPr/>
        </p:nvCxnSpPr>
        <p:spPr>
          <a:xfrm rot="10800000">
            <a:off x="2438400" y="5029200"/>
            <a:ext cx="762000" cy="3810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miter lim="8000"/>
            <a:headEnd len="med" w="med" type="none"/>
            <a:tailEnd len="lg" w="lg" type="triangle"/>
          </a:ln>
        </p:spPr>
      </p:cxnSp>
      <p:pic>
        <p:nvPicPr>
          <p:cNvPr descr="C:\Documents and Settings\Pam\My Documents\My Pictures\Anatomy pictures\Bones\Bones Unlabeled\Hand_palm.gif" id="650" name="Shape 6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13350" y="685800"/>
            <a:ext cx="3930650" cy="6169526"/>
          </a:xfrm>
          <a:prstGeom prst="rect">
            <a:avLst/>
          </a:prstGeom>
          <a:noFill/>
          <a:ln>
            <a:noFill/>
          </a:ln>
        </p:spPr>
      </p:pic>
      <p:sp>
        <p:nvSpPr>
          <p:cNvPr id="651" name="Shape 651"/>
          <p:cNvSpPr txBox="1"/>
          <p:nvPr/>
        </p:nvSpPr>
        <p:spPr>
          <a:xfrm>
            <a:off x="8001000" y="5562600"/>
            <a:ext cx="990600" cy="946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444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Palm</a:t>
            </a:r>
            <a:b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View</a:t>
            </a:r>
          </a:p>
        </p:txBody>
      </p:sp>
      <p:cxnSp>
        <p:nvCxnSpPr>
          <p:cNvPr id="652" name="Shape 652"/>
          <p:cNvCxnSpPr/>
          <p:nvPr/>
        </p:nvCxnSpPr>
        <p:spPr>
          <a:xfrm flipH="1" rot="10800000">
            <a:off x="5410200" y="5334000"/>
            <a:ext cx="533400" cy="5334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miter lim="8000"/>
            <a:headEnd len="med" w="med" type="none"/>
            <a:tailEnd len="lg" w="lg" type="triangle"/>
          </a:ln>
        </p:spPr>
      </p:cxnSp>
      <p:sp>
        <p:nvSpPr>
          <p:cNvPr id="653" name="Shape 653"/>
          <p:cNvSpPr txBox="1"/>
          <p:nvPr>
            <p:ph type="title"/>
          </p:nvPr>
        </p:nvSpPr>
        <p:spPr>
          <a:xfrm>
            <a:off x="533400" y="234950"/>
            <a:ext cx="7772400" cy="15938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6985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Wrist</a:t>
            </a:r>
            <a:b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Carpals: </a:t>
            </a:r>
            <a:r>
              <a:rPr b="1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Trapezium</a:t>
            </a:r>
          </a:p>
        </p:txBody>
      </p:sp>
      <p:sp>
        <p:nvSpPr>
          <p:cNvPr id="654" name="Shape 654"/>
          <p:cNvSpPr txBox="1"/>
          <p:nvPr/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905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Times New Roman"/>
              <a:buNone/>
            </a:pPr>
            <a:fld id="{00000000-1234-1234-1234-123412341234}" type="slidenum">
              <a:rPr b="1" i="0" lang="en-US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6985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b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Scapula: Posterior View</a:t>
            </a:r>
            <a:b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Angles</a:t>
            </a:r>
            <a:b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</a:p>
        </p:txBody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928687" y="1744662"/>
            <a:ext cx="3643312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4572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➢"/>
            </a:pPr>
            <a:r>
              <a:rPr b="0" i="0" lang="en-US" sz="2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Superior Angle</a:t>
            </a:r>
          </a:p>
          <a:p>
            <a: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ct val="100000"/>
              <a:buFont typeface="Noto Sans Symbols"/>
              <a:buChar char="➢"/>
            </a:pPr>
            <a:r>
              <a:rPr b="0" i="0" lang="en-US" sz="2800" u="none" cap="none" strike="noStrik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Inferior Angle</a:t>
            </a:r>
          </a:p>
          <a:p>
            <a: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Noto Sans Symbols"/>
              <a:buChar char="➢"/>
            </a:pPr>
            <a:r>
              <a:rPr b="0" i="0" lang="en-US" sz="2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Lateral Angle </a:t>
            </a:r>
          </a:p>
          <a:p>
            <a:pPr indent="-4064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Documents and Settings\Pam\My Documents\My Pictures\Anatomy pictures\Bones\Bones Unlabeled\scapula_posterior.jpg" id="125" name="Shape 125"/>
          <p:cNvPicPr preferRelativeResize="0"/>
          <p:nvPr/>
        </p:nvPicPr>
        <p:blipFill rotWithShape="1">
          <a:blip r:embed="rId3">
            <a:alphaModFix/>
          </a:blip>
          <a:srcRect b="0" l="0" r="0" t="2632"/>
          <a:stretch/>
        </p:blipFill>
        <p:spPr>
          <a:xfrm>
            <a:off x="4038600" y="1709737"/>
            <a:ext cx="4232665" cy="4643592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Shape 126"/>
          <p:cNvSpPr/>
          <p:nvPr/>
        </p:nvSpPr>
        <p:spPr>
          <a:xfrm rot="540000">
            <a:off x="6373812" y="2095500"/>
            <a:ext cx="1239837" cy="52705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 cap="flat" cmpd="sng" w="12700">
            <a:solidFill>
              <a:schemeClr val="accent1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7" name="Shape 127"/>
          <p:cNvSpPr/>
          <p:nvPr/>
        </p:nvSpPr>
        <p:spPr>
          <a:xfrm rot="9180000">
            <a:off x="6669087" y="5561012"/>
            <a:ext cx="1247775" cy="674687"/>
          </a:xfrm>
          <a:prstGeom prst="triangle">
            <a:avLst>
              <a:gd fmla="val 50000" name="adj"/>
            </a:avLst>
          </a:prstGeom>
          <a:solidFill>
            <a:srgbClr val="FFC000"/>
          </a:solidFill>
          <a:ln cap="flat" cmpd="sng" w="12700">
            <a:solidFill>
              <a:srgbClr val="FFC000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8" name="Shape 128"/>
          <p:cNvSpPr/>
          <p:nvPr/>
        </p:nvSpPr>
        <p:spPr>
          <a:xfrm rot="-4800000">
            <a:off x="4131468" y="2769393"/>
            <a:ext cx="1000125" cy="538162"/>
          </a:xfrm>
          <a:prstGeom prst="triangle">
            <a:avLst>
              <a:gd fmla="val 50000" name="adj"/>
            </a:avLst>
          </a:prstGeom>
          <a:solidFill>
            <a:srgbClr val="FF0000"/>
          </a:solidFill>
          <a:ln cap="flat" cmpd="sng" w="12700">
            <a:solidFill>
              <a:srgbClr val="FF0000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9" name="Shape 129"/>
          <p:cNvSpPr txBox="1"/>
          <p:nvPr/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905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Times New Roman"/>
              <a:buNone/>
            </a:pPr>
            <a:fld id="{00000000-1234-1234-1234-123412341234}" type="slidenum">
              <a:rPr b="1" i="0" lang="en-US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  <p:transition spd="slow">
    <p:fade thruBlk="1"/>
  </p:transition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Documents and Settings\Pam\My Documents\My Pictures\Anatomy pictures\Bones\Bones Unlabeled\Hand_dorsal.bmp" id="659" name="Shape 6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62" y="990600"/>
            <a:ext cx="3675522" cy="5857572"/>
          </a:xfrm>
          <a:prstGeom prst="rect">
            <a:avLst/>
          </a:prstGeom>
          <a:noFill/>
          <a:ln>
            <a:noFill/>
          </a:ln>
        </p:spPr>
      </p:pic>
      <p:sp>
        <p:nvSpPr>
          <p:cNvPr id="660" name="Shape 660"/>
          <p:cNvSpPr txBox="1"/>
          <p:nvPr/>
        </p:nvSpPr>
        <p:spPr>
          <a:xfrm>
            <a:off x="0" y="5607050"/>
            <a:ext cx="1143000" cy="946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4445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Dorsal</a:t>
            </a:r>
            <a:b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View</a:t>
            </a:r>
          </a:p>
        </p:txBody>
      </p:sp>
      <p:cxnSp>
        <p:nvCxnSpPr>
          <p:cNvPr id="661" name="Shape 661"/>
          <p:cNvCxnSpPr/>
          <p:nvPr/>
        </p:nvCxnSpPr>
        <p:spPr>
          <a:xfrm flipH="1">
            <a:off x="2133600" y="3810000"/>
            <a:ext cx="152400" cy="10668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miter lim="8000"/>
            <a:headEnd len="med" w="med" type="none"/>
            <a:tailEnd len="lg" w="lg" type="triangle"/>
          </a:ln>
        </p:spPr>
      </p:cxnSp>
      <p:pic>
        <p:nvPicPr>
          <p:cNvPr descr="C:\Documents and Settings\Pam\My Documents\My Pictures\Anatomy pictures\Bones\Bones Unlabeled\Hand_palm.gif" id="662" name="Shape 6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13350" y="685800"/>
            <a:ext cx="3930650" cy="6169526"/>
          </a:xfrm>
          <a:prstGeom prst="rect">
            <a:avLst/>
          </a:prstGeom>
          <a:noFill/>
          <a:ln>
            <a:noFill/>
          </a:ln>
        </p:spPr>
      </p:pic>
      <p:sp>
        <p:nvSpPr>
          <p:cNvPr id="663" name="Shape 663"/>
          <p:cNvSpPr txBox="1"/>
          <p:nvPr/>
        </p:nvSpPr>
        <p:spPr>
          <a:xfrm>
            <a:off x="8001000" y="5562600"/>
            <a:ext cx="990600" cy="946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444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Palm</a:t>
            </a:r>
            <a:b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View</a:t>
            </a:r>
          </a:p>
        </p:txBody>
      </p:sp>
      <p:cxnSp>
        <p:nvCxnSpPr>
          <p:cNvPr id="664" name="Shape 664"/>
          <p:cNvCxnSpPr/>
          <p:nvPr/>
        </p:nvCxnSpPr>
        <p:spPr>
          <a:xfrm flipH="1">
            <a:off x="6461125" y="4533900"/>
            <a:ext cx="76200" cy="6858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miter lim="8000"/>
            <a:headEnd len="med" w="med" type="none"/>
            <a:tailEnd len="lg" w="lg" type="triangle"/>
          </a:ln>
        </p:spPr>
      </p:cxnSp>
      <p:sp>
        <p:nvSpPr>
          <p:cNvPr id="665" name="Shape 665"/>
          <p:cNvSpPr txBox="1"/>
          <p:nvPr/>
        </p:nvSpPr>
        <p:spPr>
          <a:xfrm>
            <a:off x="449262" y="190500"/>
            <a:ext cx="77724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6985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Wrist</a:t>
            </a:r>
            <a:b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Carpals: </a:t>
            </a:r>
            <a:r>
              <a:rPr b="1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Trapezoid</a:t>
            </a:r>
          </a:p>
        </p:txBody>
      </p:sp>
      <p:sp>
        <p:nvSpPr>
          <p:cNvPr id="666" name="Shape 666"/>
          <p:cNvSpPr txBox="1"/>
          <p:nvPr/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905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Times New Roman"/>
              <a:buNone/>
            </a:pPr>
            <a:fld id="{00000000-1234-1234-1234-123412341234}" type="slidenum">
              <a:rPr b="1" i="0" lang="en-US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  <p:transition spd="slow">
    <p:fade thruBlk="1"/>
  </p:transition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0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Documents and Settings\Pam\My Documents\My Pictures\Anatomy pictures\Bones\Bones Unlabeled\Hand_dorsal.bmp" id="671" name="Shape 6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990600"/>
            <a:ext cx="3675522" cy="5857572"/>
          </a:xfrm>
          <a:prstGeom prst="rect">
            <a:avLst/>
          </a:prstGeom>
          <a:noFill/>
          <a:ln>
            <a:noFill/>
          </a:ln>
        </p:spPr>
      </p:pic>
      <p:sp>
        <p:nvSpPr>
          <p:cNvPr id="672" name="Shape 672"/>
          <p:cNvSpPr txBox="1"/>
          <p:nvPr/>
        </p:nvSpPr>
        <p:spPr>
          <a:xfrm>
            <a:off x="0" y="5530850"/>
            <a:ext cx="1143000" cy="946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4445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Dorsal</a:t>
            </a:r>
            <a:b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View</a:t>
            </a:r>
          </a:p>
        </p:txBody>
      </p:sp>
      <p:cxnSp>
        <p:nvCxnSpPr>
          <p:cNvPr id="673" name="Shape 673"/>
          <p:cNvCxnSpPr/>
          <p:nvPr/>
        </p:nvCxnSpPr>
        <p:spPr>
          <a:xfrm flipH="1">
            <a:off x="1752600" y="3962400"/>
            <a:ext cx="152400" cy="10668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miter lim="8000"/>
            <a:headEnd len="med" w="med" type="none"/>
            <a:tailEnd len="lg" w="lg" type="triangle"/>
          </a:ln>
        </p:spPr>
      </p:cxnSp>
      <p:pic>
        <p:nvPicPr>
          <p:cNvPr descr="C:\Documents and Settings\Pam\My Documents\My Pictures\Anatomy pictures\Bones\Bones Unlabeled\Hand_palm.gif" id="674" name="Shape 67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13350" y="685800"/>
            <a:ext cx="3930650" cy="6169526"/>
          </a:xfrm>
          <a:prstGeom prst="rect">
            <a:avLst/>
          </a:prstGeom>
          <a:noFill/>
          <a:ln>
            <a:noFill/>
          </a:ln>
        </p:spPr>
      </p:pic>
      <p:sp>
        <p:nvSpPr>
          <p:cNvPr id="675" name="Shape 675"/>
          <p:cNvSpPr txBox="1"/>
          <p:nvPr/>
        </p:nvSpPr>
        <p:spPr>
          <a:xfrm>
            <a:off x="8001000" y="5530850"/>
            <a:ext cx="990600" cy="946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444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Palm</a:t>
            </a:r>
            <a:b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View</a:t>
            </a:r>
          </a:p>
        </p:txBody>
      </p:sp>
      <p:cxnSp>
        <p:nvCxnSpPr>
          <p:cNvPr id="676" name="Shape 676"/>
          <p:cNvCxnSpPr/>
          <p:nvPr/>
        </p:nvCxnSpPr>
        <p:spPr>
          <a:xfrm flipH="1">
            <a:off x="6781800" y="4648200"/>
            <a:ext cx="76200" cy="6858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miter lim="8000"/>
            <a:headEnd len="med" w="med" type="none"/>
            <a:tailEnd len="lg" w="lg" type="triangle"/>
          </a:ln>
        </p:spPr>
      </p:cxnSp>
      <p:sp>
        <p:nvSpPr>
          <p:cNvPr id="677" name="Shape 677"/>
          <p:cNvSpPr txBox="1"/>
          <p:nvPr>
            <p:ph type="title"/>
          </p:nvPr>
        </p:nvSpPr>
        <p:spPr>
          <a:xfrm>
            <a:off x="533400" y="234950"/>
            <a:ext cx="7772400" cy="1517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6985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Wrist</a:t>
            </a:r>
            <a:b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Carpals: </a:t>
            </a:r>
            <a:r>
              <a:rPr b="1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Capitate</a:t>
            </a:r>
          </a:p>
        </p:txBody>
      </p:sp>
      <p:sp>
        <p:nvSpPr>
          <p:cNvPr id="678" name="Shape 678"/>
          <p:cNvSpPr txBox="1"/>
          <p:nvPr/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905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Times New Roman"/>
              <a:buNone/>
            </a:pPr>
            <a:fld id="{00000000-1234-1234-1234-123412341234}" type="slidenum">
              <a:rPr b="1" i="0" lang="en-US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  <p:transition spd="slow">
    <p:fade thruBlk="1"/>
  </p:transition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2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Documents and Settings\Pam\My Documents\My Pictures\Anatomy pictures\Bones\Bones Unlabeled\Hand_dorsal.bmp" id="683" name="Shape 6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990600"/>
            <a:ext cx="3675522" cy="5857572"/>
          </a:xfrm>
          <a:prstGeom prst="rect">
            <a:avLst/>
          </a:prstGeom>
          <a:noFill/>
          <a:ln>
            <a:noFill/>
          </a:ln>
        </p:spPr>
      </p:pic>
      <p:sp>
        <p:nvSpPr>
          <p:cNvPr id="684" name="Shape 684"/>
          <p:cNvSpPr txBox="1"/>
          <p:nvPr/>
        </p:nvSpPr>
        <p:spPr>
          <a:xfrm>
            <a:off x="0" y="5530850"/>
            <a:ext cx="1143000" cy="946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4445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Dorsal</a:t>
            </a:r>
            <a:b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View</a:t>
            </a:r>
          </a:p>
        </p:txBody>
      </p:sp>
      <p:cxnSp>
        <p:nvCxnSpPr>
          <p:cNvPr id="685" name="Shape 685"/>
          <p:cNvCxnSpPr/>
          <p:nvPr/>
        </p:nvCxnSpPr>
        <p:spPr>
          <a:xfrm>
            <a:off x="533400" y="4572000"/>
            <a:ext cx="914400" cy="5334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miter lim="8000"/>
            <a:headEnd len="med" w="med" type="none"/>
            <a:tailEnd len="lg" w="lg" type="triangle"/>
          </a:ln>
        </p:spPr>
      </p:cxnSp>
      <p:pic>
        <p:nvPicPr>
          <p:cNvPr descr="C:\Documents and Settings\Pam\My Documents\My Pictures\Anatomy pictures\Bones\Bones Unlabeled\Hand_palm.gif" id="686" name="Shape 68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13350" y="685800"/>
            <a:ext cx="3930650" cy="6169526"/>
          </a:xfrm>
          <a:prstGeom prst="rect">
            <a:avLst/>
          </a:prstGeom>
          <a:noFill/>
          <a:ln>
            <a:noFill/>
          </a:ln>
        </p:spPr>
      </p:pic>
      <p:sp>
        <p:nvSpPr>
          <p:cNvPr id="687" name="Shape 687"/>
          <p:cNvSpPr txBox="1"/>
          <p:nvPr/>
        </p:nvSpPr>
        <p:spPr>
          <a:xfrm>
            <a:off x="8153400" y="5530850"/>
            <a:ext cx="990600" cy="946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444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Palm</a:t>
            </a:r>
            <a:b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View</a:t>
            </a:r>
          </a:p>
        </p:txBody>
      </p:sp>
      <p:cxnSp>
        <p:nvCxnSpPr>
          <p:cNvPr id="688" name="Shape 688"/>
          <p:cNvCxnSpPr/>
          <p:nvPr/>
        </p:nvCxnSpPr>
        <p:spPr>
          <a:xfrm rot="10800000">
            <a:off x="7086600" y="5448300"/>
            <a:ext cx="1274762" cy="381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miter lim="8000"/>
            <a:headEnd len="med" w="med" type="none"/>
            <a:tailEnd len="lg" w="lg" type="triangle"/>
          </a:ln>
        </p:spPr>
      </p:cxnSp>
      <p:sp>
        <p:nvSpPr>
          <p:cNvPr id="689" name="Shape 689"/>
          <p:cNvSpPr txBox="1"/>
          <p:nvPr>
            <p:ph type="title"/>
          </p:nvPr>
        </p:nvSpPr>
        <p:spPr>
          <a:xfrm>
            <a:off x="533400" y="234950"/>
            <a:ext cx="7772400" cy="1746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6985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Wrist</a:t>
            </a:r>
            <a:b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Carpals: </a:t>
            </a:r>
            <a:r>
              <a:rPr b="1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Hamate</a:t>
            </a:r>
          </a:p>
        </p:txBody>
      </p:sp>
      <p:sp>
        <p:nvSpPr>
          <p:cNvPr id="690" name="Shape 690"/>
          <p:cNvSpPr txBox="1"/>
          <p:nvPr/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905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Times New Roman"/>
              <a:buNone/>
            </a:pPr>
            <a:fld id="{00000000-1234-1234-1234-123412341234}" type="slidenum">
              <a:rPr b="1" i="0" lang="en-US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  <p:transition spd="slow">
    <p:fade thruBlk="1"/>
  </p:transition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4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Shape 695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6985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Palm of Hand:</a:t>
            </a:r>
            <a:b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Metacarpals 1 - 5</a:t>
            </a:r>
          </a:p>
        </p:txBody>
      </p:sp>
      <p:pic>
        <p:nvPicPr>
          <p:cNvPr descr="C:\Documents and Settings\Pam\My Documents\My Pictures\Anatomy pictures\Bones\Bones Unlabeled\Hand_palm.gif" id="696" name="Shape 6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76787" y="0"/>
            <a:ext cx="4367212" cy="6855028"/>
          </a:xfrm>
          <a:prstGeom prst="rect">
            <a:avLst/>
          </a:prstGeom>
          <a:noFill/>
          <a:ln>
            <a:noFill/>
          </a:ln>
        </p:spPr>
      </p:pic>
      <p:sp>
        <p:nvSpPr>
          <p:cNvPr id="697" name="Shape 697"/>
          <p:cNvSpPr txBox="1"/>
          <p:nvPr/>
        </p:nvSpPr>
        <p:spPr>
          <a:xfrm>
            <a:off x="3382962" y="4679950"/>
            <a:ext cx="1371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508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Palm</a:t>
            </a:r>
            <a:b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View</a:t>
            </a:r>
          </a:p>
        </p:txBody>
      </p:sp>
      <p:cxnSp>
        <p:nvCxnSpPr>
          <p:cNvPr id="698" name="Shape 698"/>
          <p:cNvCxnSpPr/>
          <p:nvPr/>
        </p:nvCxnSpPr>
        <p:spPr>
          <a:xfrm>
            <a:off x="4800600" y="3886200"/>
            <a:ext cx="533400" cy="4572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miter lim="8000"/>
            <a:headEnd len="med" w="med" type="none"/>
            <a:tailEnd len="lg" w="lg" type="triangle"/>
          </a:ln>
        </p:spPr>
      </p:cxnSp>
      <p:cxnSp>
        <p:nvCxnSpPr>
          <p:cNvPr id="699" name="Shape 699"/>
          <p:cNvCxnSpPr/>
          <p:nvPr/>
        </p:nvCxnSpPr>
        <p:spPr>
          <a:xfrm>
            <a:off x="5943600" y="2971800"/>
            <a:ext cx="304800" cy="8382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miter lim="8000"/>
            <a:headEnd len="med" w="med" type="none"/>
            <a:tailEnd len="lg" w="lg" type="triangle"/>
          </a:ln>
        </p:spPr>
      </p:cxnSp>
      <p:cxnSp>
        <p:nvCxnSpPr>
          <p:cNvPr id="700" name="Shape 700"/>
          <p:cNvCxnSpPr/>
          <p:nvPr/>
        </p:nvCxnSpPr>
        <p:spPr>
          <a:xfrm>
            <a:off x="6705600" y="3124200"/>
            <a:ext cx="152400" cy="6858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miter lim="8000"/>
            <a:headEnd len="med" w="med" type="none"/>
            <a:tailEnd len="lg" w="lg" type="triangle"/>
          </a:ln>
        </p:spPr>
      </p:cxnSp>
      <p:cxnSp>
        <p:nvCxnSpPr>
          <p:cNvPr id="701" name="Shape 701"/>
          <p:cNvCxnSpPr/>
          <p:nvPr/>
        </p:nvCxnSpPr>
        <p:spPr>
          <a:xfrm>
            <a:off x="7315200" y="3581400"/>
            <a:ext cx="0" cy="6858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miter lim="8000"/>
            <a:headEnd len="med" w="med" type="none"/>
            <a:tailEnd len="lg" w="lg" type="triangle"/>
          </a:ln>
        </p:spPr>
      </p:cxnSp>
      <p:cxnSp>
        <p:nvCxnSpPr>
          <p:cNvPr id="702" name="Shape 702"/>
          <p:cNvCxnSpPr/>
          <p:nvPr/>
        </p:nvCxnSpPr>
        <p:spPr>
          <a:xfrm rot="10800000">
            <a:off x="7772400" y="4572000"/>
            <a:ext cx="533400" cy="3810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miter lim="8000"/>
            <a:headEnd len="med" w="med" type="none"/>
            <a:tailEnd len="lg" w="lg" type="triangle"/>
          </a:ln>
        </p:spPr>
      </p:cxnSp>
      <p:sp>
        <p:nvSpPr>
          <p:cNvPr id="703" name="Shape 703"/>
          <p:cNvSpPr txBox="1"/>
          <p:nvPr/>
        </p:nvSpPr>
        <p:spPr>
          <a:xfrm>
            <a:off x="4343400" y="3429000"/>
            <a:ext cx="609600" cy="57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508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Times New Roman"/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</a:p>
        </p:txBody>
      </p:sp>
      <p:sp>
        <p:nvSpPr>
          <p:cNvPr id="704" name="Shape 704"/>
          <p:cNvSpPr txBox="1"/>
          <p:nvPr/>
        </p:nvSpPr>
        <p:spPr>
          <a:xfrm>
            <a:off x="5715000" y="2514600"/>
            <a:ext cx="609600" cy="57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508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Times New Roman"/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</a:p>
        </p:txBody>
      </p:sp>
      <p:sp>
        <p:nvSpPr>
          <p:cNvPr id="705" name="Shape 705"/>
          <p:cNvSpPr txBox="1"/>
          <p:nvPr/>
        </p:nvSpPr>
        <p:spPr>
          <a:xfrm>
            <a:off x="6705600" y="2590800"/>
            <a:ext cx="609600" cy="57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508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Times New Roman"/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</a:p>
        </p:txBody>
      </p:sp>
      <p:sp>
        <p:nvSpPr>
          <p:cNvPr id="706" name="Shape 706"/>
          <p:cNvSpPr txBox="1"/>
          <p:nvPr/>
        </p:nvSpPr>
        <p:spPr>
          <a:xfrm>
            <a:off x="7391400" y="2667000"/>
            <a:ext cx="609600" cy="57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508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Times New Roman"/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</a:p>
        </p:txBody>
      </p:sp>
      <p:sp>
        <p:nvSpPr>
          <p:cNvPr id="707" name="Shape 707"/>
          <p:cNvSpPr txBox="1"/>
          <p:nvPr/>
        </p:nvSpPr>
        <p:spPr>
          <a:xfrm>
            <a:off x="8001000" y="4876800"/>
            <a:ext cx="609600" cy="57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508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Times New Roman"/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</a:p>
        </p:txBody>
      </p:sp>
      <p:sp>
        <p:nvSpPr>
          <p:cNvPr id="708" name="Shape 708"/>
          <p:cNvSpPr txBox="1"/>
          <p:nvPr/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905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Times New Roman"/>
              <a:buNone/>
            </a:pPr>
            <a:fld id="{00000000-1234-1234-1234-123412341234}" type="slidenum">
              <a:rPr b="1" i="0" lang="en-US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2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Shape 713"/>
          <p:cNvSpPr txBox="1"/>
          <p:nvPr>
            <p:ph type="title"/>
          </p:nvPr>
        </p:nvSpPr>
        <p:spPr>
          <a:xfrm>
            <a:off x="30480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6985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Distal Phalanges</a:t>
            </a:r>
          </a:p>
        </p:txBody>
      </p:sp>
      <p:pic>
        <p:nvPicPr>
          <p:cNvPr descr="C:\Documents and Settings\Pam\My Documents\My Pictures\Anatomy pictures\Bones\Bones Unlabeled\Hand_dorsal.bmp" id="714" name="Shape 7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27625" y="365125"/>
            <a:ext cx="3879982" cy="633143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15" name="Shape 715"/>
          <p:cNvCxnSpPr/>
          <p:nvPr/>
        </p:nvCxnSpPr>
        <p:spPr>
          <a:xfrm>
            <a:off x="4899025" y="1600200"/>
            <a:ext cx="457200" cy="3810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miter lim="8000"/>
            <a:headEnd len="med" w="med" type="none"/>
            <a:tailEnd len="lg" w="lg" type="triangle"/>
          </a:ln>
        </p:spPr>
      </p:cxnSp>
      <p:cxnSp>
        <p:nvCxnSpPr>
          <p:cNvPr id="716" name="Shape 716"/>
          <p:cNvCxnSpPr/>
          <p:nvPr/>
        </p:nvCxnSpPr>
        <p:spPr>
          <a:xfrm>
            <a:off x="5257800" y="792162"/>
            <a:ext cx="457200" cy="3810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miter lim="8000"/>
            <a:headEnd len="med" w="med" type="none"/>
            <a:tailEnd len="lg" w="lg" type="triangle"/>
          </a:ln>
        </p:spPr>
      </p:cxnSp>
      <p:cxnSp>
        <p:nvCxnSpPr>
          <p:cNvPr id="717" name="Shape 717"/>
          <p:cNvCxnSpPr/>
          <p:nvPr/>
        </p:nvCxnSpPr>
        <p:spPr>
          <a:xfrm>
            <a:off x="6037262" y="190500"/>
            <a:ext cx="457200" cy="3810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miter lim="8000"/>
            <a:headEnd len="med" w="med" type="none"/>
            <a:tailEnd len="lg" w="lg" type="triangle"/>
          </a:ln>
        </p:spPr>
      </p:cxnSp>
      <p:cxnSp>
        <p:nvCxnSpPr>
          <p:cNvPr id="718" name="Shape 718"/>
          <p:cNvCxnSpPr/>
          <p:nvPr/>
        </p:nvCxnSpPr>
        <p:spPr>
          <a:xfrm>
            <a:off x="6734175" y="190500"/>
            <a:ext cx="457200" cy="3810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miter lim="8000"/>
            <a:headEnd len="med" w="med" type="none"/>
            <a:tailEnd len="lg" w="lg" type="triangle"/>
          </a:ln>
        </p:spPr>
      </p:cxnSp>
      <p:cxnSp>
        <p:nvCxnSpPr>
          <p:cNvPr id="719" name="Shape 719"/>
          <p:cNvCxnSpPr/>
          <p:nvPr/>
        </p:nvCxnSpPr>
        <p:spPr>
          <a:xfrm>
            <a:off x="7772400" y="1524000"/>
            <a:ext cx="457200" cy="5334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miter lim="8000"/>
            <a:headEnd len="med" w="med" type="none"/>
            <a:tailEnd len="lg" w="lg" type="triangle"/>
          </a:ln>
        </p:spPr>
      </p:cxnSp>
      <p:sp>
        <p:nvSpPr>
          <p:cNvPr id="720" name="Shape 720"/>
          <p:cNvSpPr txBox="1"/>
          <p:nvPr>
            <p:ph idx="1" type="body"/>
          </p:nvPr>
        </p:nvSpPr>
        <p:spPr>
          <a:xfrm>
            <a:off x="228600" y="1825625"/>
            <a:ext cx="556260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Phalanges form fingers.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Numbered lateral to medial beginning with pollicis.  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Total of 14</a:t>
            </a:r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‒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Proximal, middle, and distal</a:t>
            </a:r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‒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Exception: pollicis consists only of proximal and distal phalanges.</a:t>
            </a:r>
          </a:p>
        </p:txBody>
      </p:sp>
      <p:sp>
        <p:nvSpPr>
          <p:cNvPr id="721" name="Shape 721"/>
          <p:cNvSpPr txBox="1"/>
          <p:nvPr/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905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Times New Roman"/>
              <a:buNone/>
            </a:pPr>
            <a:fld id="{00000000-1234-1234-1234-123412341234}" type="slidenum">
              <a:rPr b="1" i="0" lang="en-US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5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Shape 726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6985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Middle Phalanges</a:t>
            </a:r>
          </a:p>
        </p:txBody>
      </p:sp>
      <p:pic>
        <p:nvPicPr>
          <p:cNvPr descr="C:\Documents and Settings\Pam\My Documents\My Pictures\Anatomy pictures\Bones\Bones Unlabeled\Hand_dorsal.bmp" id="727" name="Shape 7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81550" y="325437"/>
            <a:ext cx="4070177" cy="59954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28" name="Shape 728"/>
          <p:cNvCxnSpPr/>
          <p:nvPr/>
        </p:nvCxnSpPr>
        <p:spPr>
          <a:xfrm>
            <a:off x="4495800" y="2057400"/>
            <a:ext cx="685800" cy="3048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miter lim="8000"/>
            <a:headEnd len="med" w="med" type="none"/>
            <a:tailEnd len="lg" w="lg" type="triangle"/>
          </a:ln>
        </p:spPr>
      </p:cxnSp>
      <p:cxnSp>
        <p:nvCxnSpPr>
          <p:cNvPr id="729" name="Shape 729"/>
          <p:cNvCxnSpPr/>
          <p:nvPr/>
        </p:nvCxnSpPr>
        <p:spPr>
          <a:xfrm>
            <a:off x="5029200" y="1295400"/>
            <a:ext cx="457200" cy="3048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miter lim="8000"/>
            <a:headEnd len="med" w="med" type="none"/>
            <a:tailEnd len="lg" w="lg" type="triangle"/>
          </a:ln>
        </p:spPr>
      </p:cxnSp>
      <p:cxnSp>
        <p:nvCxnSpPr>
          <p:cNvPr id="730" name="Shape 730"/>
          <p:cNvCxnSpPr/>
          <p:nvPr/>
        </p:nvCxnSpPr>
        <p:spPr>
          <a:xfrm>
            <a:off x="5791200" y="533400"/>
            <a:ext cx="457200" cy="5334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miter lim="8000"/>
            <a:headEnd len="med" w="med" type="none"/>
            <a:tailEnd len="lg" w="lg" type="triangle"/>
          </a:ln>
        </p:spPr>
      </p:cxnSp>
      <p:cxnSp>
        <p:nvCxnSpPr>
          <p:cNvPr id="731" name="Shape 731"/>
          <p:cNvCxnSpPr/>
          <p:nvPr/>
        </p:nvCxnSpPr>
        <p:spPr>
          <a:xfrm>
            <a:off x="6629400" y="609600"/>
            <a:ext cx="381000" cy="3810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miter lim="8000"/>
            <a:headEnd len="med" w="med" type="none"/>
            <a:tailEnd len="lg" w="lg" type="triangle"/>
          </a:ln>
        </p:spPr>
      </p:cxnSp>
      <p:sp>
        <p:nvSpPr>
          <p:cNvPr id="732" name="Shape 732"/>
          <p:cNvSpPr txBox="1"/>
          <p:nvPr/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905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Times New Roman"/>
              <a:buNone/>
            </a:pPr>
            <a:fld id="{00000000-1234-1234-1234-123412341234}" type="slidenum">
              <a:rPr b="1" i="0" lang="en-US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6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Documents and Settings\Pam\My Documents\My Pictures\Anatomy pictures\Bones\Bones Unlabeled\Hand_dorsal.bmp" id="737" name="Shape 7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97400" y="365125"/>
            <a:ext cx="4296826" cy="632351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38" name="Shape 738"/>
          <p:cNvCxnSpPr/>
          <p:nvPr/>
        </p:nvCxnSpPr>
        <p:spPr>
          <a:xfrm>
            <a:off x="4746625" y="2667000"/>
            <a:ext cx="457200" cy="4572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miter lim="8000"/>
            <a:headEnd len="med" w="med" type="none"/>
            <a:tailEnd len="lg" w="lg" type="triangle"/>
          </a:ln>
        </p:spPr>
      </p:cxnSp>
      <p:cxnSp>
        <p:nvCxnSpPr>
          <p:cNvPr id="739" name="Shape 739"/>
          <p:cNvCxnSpPr/>
          <p:nvPr/>
        </p:nvCxnSpPr>
        <p:spPr>
          <a:xfrm>
            <a:off x="5199062" y="2209800"/>
            <a:ext cx="457200" cy="3810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miter lim="8000"/>
            <a:headEnd len="med" w="med" type="none"/>
            <a:tailEnd len="lg" w="lg" type="triangle"/>
          </a:ln>
        </p:spPr>
      </p:cxnSp>
      <p:cxnSp>
        <p:nvCxnSpPr>
          <p:cNvPr id="740" name="Shape 740"/>
          <p:cNvCxnSpPr/>
          <p:nvPr/>
        </p:nvCxnSpPr>
        <p:spPr>
          <a:xfrm>
            <a:off x="5764212" y="1798637"/>
            <a:ext cx="457200" cy="3810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miter lim="8000"/>
            <a:headEnd len="med" w="med" type="none"/>
            <a:tailEnd len="lg" w="lg" type="triangle"/>
          </a:ln>
        </p:spPr>
      </p:cxnSp>
      <p:cxnSp>
        <p:nvCxnSpPr>
          <p:cNvPr id="741" name="Shape 741"/>
          <p:cNvCxnSpPr/>
          <p:nvPr/>
        </p:nvCxnSpPr>
        <p:spPr>
          <a:xfrm>
            <a:off x="6500812" y="1570037"/>
            <a:ext cx="457200" cy="3810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miter lim="8000"/>
            <a:headEnd len="med" w="med" type="none"/>
            <a:tailEnd len="lg" w="lg" type="triangle"/>
          </a:ln>
        </p:spPr>
      </p:cxnSp>
      <p:cxnSp>
        <p:nvCxnSpPr>
          <p:cNvPr id="742" name="Shape 742"/>
          <p:cNvCxnSpPr/>
          <p:nvPr/>
        </p:nvCxnSpPr>
        <p:spPr>
          <a:xfrm>
            <a:off x="7486650" y="2322512"/>
            <a:ext cx="457200" cy="5334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miter lim="8000"/>
            <a:headEnd len="med" w="med" type="none"/>
            <a:tailEnd len="lg" w="lg" type="triangle"/>
          </a:ln>
        </p:spPr>
      </p:cxnSp>
      <p:sp>
        <p:nvSpPr>
          <p:cNvPr id="743" name="Shape 743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6985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Proximal Phalanges</a:t>
            </a:r>
          </a:p>
        </p:txBody>
      </p:sp>
      <p:sp>
        <p:nvSpPr>
          <p:cNvPr id="744" name="Shape 744"/>
          <p:cNvSpPr txBox="1"/>
          <p:nvPr/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905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Times New Roman"/>
              <a:buNone/>
            </a:pPr>
            <a:fld id="{00000000-1234-1234-1234-123412341234}" type="slidenum">
              <a:rPr b="1" i="0" lang="en-US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8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Shape 749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27940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0" name="Shape 750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905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Times New Roman"/>
              <a:buNone/>
            </a:pPr>
            <a:fld id="{00000000-1234-1234-1234-123412341234}" type="slidenum">
              <a:rPr b="1" i="0" lang="en-US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pic>
        <p:nvPicPr>
          <p:cNvPr id="751" name="Shape 7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7485" y="1061884"/>
            <a:ext cx="9012073" cy="61937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5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Shape 756"/>
          <p:cNvSpPr txBox="1"/>
          <p:nvPr/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905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Times New Roman"/>
              <a:buNone/>
            </a:pPr>
            <a:fld id="{00000000-1234-1234-1234-123412341234}" type="slidenum">
              <a:rPr b="1" i="0" lang="en-US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pic>
        <p:nvPicPr>
          <p:cNvPr descr="http://images.slideplayer.com/18/6198668/slides/slide_42.jpg" id="757" name="Shape 75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47850" y="738187"/>
            <a:ext cx="5543550" cy="4748212"/>
          </a:xfrm>
          <a:prstGeom prst="rect">
            <a:avLst/>
          </a:prstGeom>
          <a:noFill/>
          <a:ln>
            <a:noFill/>
          </a:ln>
        </p:spPr>
      </p:pic>
      <p:sp>
        <p:nvSpPr>
          <p:cNvPr id="758" name="Shape 758"/>
          <p:cNvSpPr txBox="1"/>
          <p:nvPr>
            <p:ph idx="2" type="body"/>
          </p:nvPr>
        </p:nvSpPr>
        <p:spPr>
          <a:xfrm>
            <a:off x="628650" y="4797425"/>
            <a:ext cx="8134350" cy="1755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Hip extends from superior margin of </a:t>
            </a:r>
            <a:r>
              <a:rPr b="1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coxal </a:t>
            </a: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(os coxae or hipbone) bone to hip joint.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Contains </a:t>
            </a:r>
            <a:r>
              <a:rPr b="1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pelvic girdle </a:t>
            </a: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ring of bone formed by coxal bones.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1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Articulate</a:t>
            </a: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at </a:t>
            </a:r>
            <a:r>
              <a:rPr b="1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pubic</a:t>
            </a: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symphysis </a:t>
            </a: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anteriorly and</a:t>
            </a:r>
            <a:r>
              <a:rPr b="1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sacrum </a:t>
            </a: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posteriorly.</a:t>
            </a:r>
          </a:p>
        </p:txBody>
      </p:sp>
      <p:sp>
        <p:nvSpPr>
          <p:cNvPr id="759" name="Shape 759"/>
          <p:cNvSpPr txBox="1"/>
          <p:nvPr>
            <p:ph type="title"/>
          </p:nvPr>
        </p:nvSpPr>
        <p:spPr>
          <a:xfrm>
            <a:off x="647700" y="76200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6985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Pelvic Girdle and Lower Extremity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3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Documents and Settings\Pam\My Documents\My Pictures\Martini\0808Pelvis_U.jpg" id="764" name="Shape 764"/>
          <p:cNvPicPr preferRelativeResize="0"/>
          <p:nvPr/>
        </p:nvPicPr>
        <p:blipFill rotWithShape="1">
          <a:blip r:embed="rId3">
            <a:alphaModFix/>
          </a:blip>
          <a:srcRect b="61766" l="7574" r="65151" t="12090"/>
          <a:stretch/>
        </p:blipFill>
        <p:spPr>
          <a:xfrm>
            <a:off x="1752600" y="1447800"/>
            <a:ext cx="7138446" cy="530488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65" name="Shape 765"/>
          <p:cNvCxnSpPr/>
          <p:nvPr/>
        </p:nvCxnSpPr>
        <p:spPr>
          <a:xfrm>
            <a:off x="1752600" y="1981200"/>
            <a:ext cx="1219200" cy="91440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miter lim="8000"/>
            <a:headEnd len="med" w="med" type="none"/>
            <a:tailEnd len="lg" w="lg" type="triangle"/>
          </a:ln>
        </p:spPr>
      </p:cxnSp>
      <p:sp>
        <p:nvSpPr>
          <p:cNvPr id="766" name="Shape 766"/>
          <p:cNvSpPr txBox="1"/>
          <p:nvPr/>
        </p:nvSpPr>
        <p:spPr>
          <a:xfrm>
            <a:off x="685800" y="1752600"/>
            <a:ext cx="941387" cy="523875"/>
          </a:xfrm>
          <a:prstGeom prst="rect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444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ct val="25000"/>
              <a:buFont typeface="Calibri"/>
              <a:buNone/>
            </a:pPr>
            <a:r>
              <a:rPr b="1" i="0" lang="en-US" sz="28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Ilium</a:t>
            </a:r>
          </a:p>
        </p:txBody>
      </p:sp>
      <p:sp>
        <p:nvSpPr>
          <p:cNvPr id="767" name="Shape 767"/>
          <p:cNvSpPr txBox="1"/>
          <p:nvPr/>
        </p:nvSpPr>
        <p:spPr>
          <a:xfrm>
            <a:off x="1600200" y="5943600"/>
            <a:ext cx="1187450" cy="523875"/>
          </a:xfrm>
          <a:prstGeom prst="rect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444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25000"/>
              <a:buFont typeface="Calibri"/>
              <a:buNone/>
            </a:pPr>
            <a:r>
              <a:rPr b="1" i="0" lang="en-US" sz="2800" u="none" cap="none" strike="noStrik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Ishium</a:t>
            </a:r>
          </a:p>
        </p:txBody>
      </p:sp>
      <p:cxnSp>
        <p:nvCxnSpPr>
          <p:cNvPr id="768" name="Shape 768"/>
          <p:cNvCxnSpPr/>
          <p:nvPr/>
        </p:nvCxnSpPr>
        <p:spPr>
          <a:xfrm flipH="1" rot="10800000">
            <a:off x="3048000" y="6172200"/>
            <a:ext cx="838200" cy="22860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miter lim="8000"/>
            <a:headEnd len="med" w="med" type="none"/>
            <a:tailEnd len="lg" w="lg" type="triangle"/>
          </a:ln>
        </p:spPr>
      </p:cxnSp>
      <p:sp>
        <p:nvSpPr>
          <p:cNvPr id="769" name="Shape 769"/>
          <p:cNvSpPr txBox="1"/>
          <p:nvPr/>
        </p:nvSpPr>
        <p:spPr>
          <a:xfrm>
            <a:off x="381000" y="5029200"/>
            <a:ext cx="1847850" cy="523875"/>
          </a:xfrm>
          <a:prstGeom prst="rect">
            <a:avLst/>
          </a:prstGeom>
          <a:noFill/>
          <a:ln cap="flat" cmpd="sng" w="12700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444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99"/>
              </a:buClr>
              <a:buSzPct val="25000"/>
              <a:buFont typeface="Calibri"/>
              <a:buNone/>
            </a:pPr>
            <a:r>
              <a:rPr b="1" i="0" lang="en-US" sz="2800" u="none" cap="none" strike="noStrike">
                <a:solidFill>
                  <a:srgbClr val="FF9999"/>
                </a:solidFill>
                <a:latin typeface="Calibri"/>
                <a:ea typeface="Calibri"/>
                <a:cs typeface="Calibri"/>
                <a:sym typeface="Calibri"/>
              </a:rPr>
              <a:t>Pubic Bone</a:t>
            </a:r>
          </a:p>
        </p:txBody>
      </p:sp>
      <p:cxnSp>
        <p:nvCxnSpPr>
          <p:cNvPr id="770" name="Shape 770"/>
          <p:cNvCxnSpPr/>
          <p:nvPr/>
        </p:nvCxnSpPr>
        <p:spPr>
          <a:xfrm>
            <a:off x="2514600" y="5334000"/>
            <a:ext cx="1600200" cy="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miter lim="8000"/>
            <a:headEnd len="med" w="med" type="none"/>
            <a:tailEnd len="lg" w="lg" type="triangle"/>
          </a:ln>
        </p:spPr>
      </p:cxnSp>
      <p:sp>
        <p:nvSpPr>
          <p:cNvPr id="771" name="Shape 771"/>
          <p:cNvSpPr txBox="1"/>
          <p:nvPr/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905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Times New Roman"/>
              <a:buNone/>
            </a:pPr>
            <a:fld id="{00000000-1234-1234-1234-123412341234}" type="slidenum">
              <a:rPr b="1" i="0" lang="en-US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772" name="Shape 772"/>
          <p:cNvSpPr txBox="1"/>
          <p:nvPr>
            <p:ph type="title"/>
          </p:nvPr>
        </p:nvSpPr>
        <p:spPr>
          <a:xfrm>
            <a:off x="628650" y="228600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6985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Pelvic Girdle: Hipbones</a:t>
            </a:r>
            <a:b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 Coxae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6985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Scapula: Posterior View</a:t>
            </a:r>
            <a:b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Acromion or Acromial Process</a:t>
            </a:r>
          </a:p>
        </p:txBody>
      </p:sp>
      <p:pic>
        <p:nvPicPr>
          <p:cNvPr descr="C:\Documents and Settings\Pam\My Documents\My Pictures\Anatomy pictures\Bones\Bones Unlabeled\scapula_posterior.jpg" id="135" name="Shape 1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44712" y="1803400"/>
            <a:ext cx="4992455" cy="4754644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pic>
      <p:cxnSp>
        <p:nvCxnSpPr>
          <p:cNvPr id="136" name="Shape 136"/>
          <p:cNvCxnSpPr/>
          <p:nvPr/>
        </p:nvCxnSpPr>
        <p:spPr>
          <a:xfrm flipH="1" rot="10800000">
            <a:off x="1573212" y="2362200"/>
            <a:ext cx="1143000" cy="928687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miter lim="8000"/>
            <a:headEnd len="med" w="med" type="none"/>
            <a:tailEnd len="lg" w="lg" type="triangle"/>
          </a:ln>
        </p:spPr>
      </p:cxnSp>
      <p:sp>
        <p:nvSpPr>
          <p:cNvPr id="137" name="Shape 137"/>
          <p:cNvSpPr txBox="1"/>
          <p:nvPr/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905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Times New Roman"/>
              <a:buNone/>
            </a:pPr>
            <a:fld id="{00000000-1234-1234-1234-123412341234}" type="slidenum">
              <a:rPr b="1" i="0" lang="en-US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  <p:transition spd="slow">
    <p:fade thruBlk="1"/>
  </p:transition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6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Documents and Settings\Pam\My Documents\My Pictures\Martini\0808Pelvis_U.bmp" id="777" name="Shape 777"/>
          <p:cNvPicPr preferRelativeResize="0"/>
          <p:nvPr/>
        </p:nvPicPr>
        <p:blipFill rotWithShape="1">
          <a:blip r:embed="rId3">
            <a:alphaModFix/>
          </a:blip>
          <a:srcRect b="14706" l="7576" r="9575" t="39541"/>
          <a:stretch/>
        </p:blipFill>
        <p:spPr>
          <a:xfrm>
            <a:off x="361950" y="1905000"/>
            <a:ext cx="8486398" cy="3900514"/>
          </a:xfrm>
          <a:prstGeom prst="rect">
            <a:avLst/>
          </a:prstGeom>
          <a:noFill/>
          <a:ln>
            <a:noFill/>
          </a:ln>
        </p:spPr>
      </p:pic>
      <p:sp>
        <p:nvSpPr>
          <p:cNvPr id="778" name="Shape 778"/>
          <p:cNvSpPr/>
          <p:nvPr/>
        </p:nvSpPr>
        <p:spPr>
          <a:xfrm flipH="1" rot="5460000">
            <a:off x="866775" y="2178050"/>
            <a:ext cx="533400" cy="733425"/>
          </a:xfrm>
          <a:prstGeom prst="leftBrace">
            <a:avLst>
              <a:gd fmla="val 8333" name="adj1"/>
              <a:gd fmla="val 50000" name="adj2"/>
            </a:avLst>
          </a:prstGeom>
          <a:noFill/>
          <a:ln cap="flat" cmpd="sng" w="57150">
            <a:solidFill>
              <a:srgbClr val="FF0000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79" name="Shape 779"/>
          <p:cNvSpPr/>
          <p:nvPr/>
        </p:nvSpPr>
        <p:spPr>
          <a:xfrm flipH="1" rot="5460000">
            <a:off x="5210175" y="2362200"/>
            <a:ext cx="533400" cy="733425"/>
          </a:xfrm>
          <a:prstGeom prst="leftBrace">
            <a:avLst>
              <a:gd fmla="val 8333" name="adj1"/>
              <a:gd fmla="val 50000" name="adj2"/>
            </a:avLst>
          </a:prstGeom>
          <a:noFill/>
          <a:ln cap="flat" cmpd="sng" w="57150">
            <a:solidFill>
              <a:srgbClr val="FF0000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80" name="Shape 780"/>
          <p:cNvSpPr txBox="1"/>
          <p:nvPr>
            <p:ph type="title"/>
          </p:nvPr>
        </p:nvSpPr>
        <p:spPr>
          <a:xfrm>
            <a:off x="628650" y="457200"/>
            <a:ext cx="78867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6985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Ilium: </a:t>
            </a:r>
            <a:r>
              <a:rPr b="1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Iliac Crest</a:t>
            </a:r>
          </a:p>
        </p:txBody>
      </p:sp>
      <p:sp>
        <p:nvSpPr>
          <p:cNvPr id="781" name="Shape 781"/>
          <p:cNvSpPr txBox="1"/>
          <p:nvPr>
            <p:ph idx="1" type="body"/>
          </p:nvPr>
        </p:nvSpPr>
        <p:spPr>
          <a:xfrm>
            <a:off x="457200" y="1357312"/>
            <a:ext cx="8420100" cy="471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4445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Anterior view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         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Posterior View</a:t>
            </a:r>
          </a:p>
        </p:txBody>
      </p:sp>
      <p:sp>
        <p:nvSpPr>
          <p:cNvPr id="782" name="Shape 782"/>
          <p:cNvSpPr txBox="1"/>
          <p:nvPr/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905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Times New Roman"/>
              <a:buNone/>
            </a:pPr>
            <a:fld id="{00000000-1234-1234-1234-123412341234}" type="slidenum">
              <a:rPr b="1" i="0" lang="en-US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6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Shape 787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6985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Ilium: Anterior View</a:t>
            </a:r>
            <a:b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Anterior Superior Iliac Spine</a:t>
            </a:r>
          </a:p>
        </p:txBody>
      </p:sp>
      <p:pic>
        <p:nvPicPr>
          <p:cNvPr descr="C:\Documents and Settings\Pam\My Documents\My Pictures\Martini\0808Pelvis_U.jpg" id="788" name="Shape 788"/>
          <p:cNvPicPr preferRelativeResize="0"/>
          <p:nvPr/>
        </p:nvPicPr>
        <p:blipFill rotWithShape="1">
          <a:blip r:embed="rId3">
            <a:alphaModFix/>
          </a:blip>
          <a:srcRect b="18408" l="7856" r="52019" t="39251"/>
          <a:stretch/>
        </p:blipFill>
        <p:spPr>
          <a:xfrm>
            <a:off x="1524000" y="1676400"/>
            <a:ext cx="5923392" cy="4844698"/>
          </a:xfrm>
          <a:prstGeom prst="rect">
            <a:avLst/>
          </a:prstGeom>
          <a:noFill/>
          <a:ln>
            <a:noFill/>
          </a:ln>
        </p:spPr>
      </p:pic>
      <p:sp>
        <p:nvSpPr>
          <p:cNvPr id="789" name="Shape 789"/>
          <p:cNvSpPr/>
          <p:nvPr/>
        </p:nvSpPr>
        <p:spPr>
          <a:xfrm rot="-900000">
            <a:off x="1295400" y="2438400"/>
            <a:ext cx="457200" cy="914400"/>
          </a:xfrm>
          <a:prstGeom prst="leftBrace">
            <a:avLst>
              <a:gd fmla="val 8333" name="adj1"/>
              <a:gd fmla="val 50000" name="adj2"/>
            </a:avLst>
          </a:prstGeom>
          <a:noFill/>
          <a:ln cap="flat" cmpd="sng" w="57150">
            <a:solidFill>
              <a:srgbClr val="FF0000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90" name="Shape 790"/>
          <p:cNvSpPr txBox="1"/>
          <p:nvPr/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905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Times New Roman"/>
              <a:buNone/>
            </a:pPr>
            <a:fld id="{00000000-1234-1234-1234-123412341234}" type="slidenum">
              <a:rPr b="1" i="0" lang="en-US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4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Shape 795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6985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Ilium: Anterior View</a:t>
            </a:r>
            <a:b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Anterior Inferior Iliac Spine</a:t>
            </a:r>
          </a:p>
        </p:txBody>
      </p:sp>
      <p:pic>
        <p:nvPicPr>
          <p:cNvPr descr="C:\Documents and Settings\Pam\My Documents\My Pictures\Martini\0808Pelvis_U.jpg" id="796" name="Shape 796"/>
          <p:cNvPicPr preferRelativeResize="0"/>
          <p:nvPr/>
        </p:nvPicPr>
        <p:blipFill rotWithShape="1">
          <a:blip r:embed="rId3">
            <a:alphaModFix/>
          </a:blip>
          <a:srcRect b="18408" l="7856" r="52019" t="39251"/>
          <a:stretch/>
        </p:blipFill>
        <p:spPr>
          <a:xfrm>
            <a:off x="1600200" y="1690687"/>
            <a:ext cx="5923392" cy="4844698"/>
          </a:xfrm>
          <a:prstGeom prst="rect">
            <a:avLst/>
          </a:prstGeom>
          <a:noFill/>
          <a:ln>
            <a:noFill/>
          </a:ln>
        </p:spPr>
      </p:pic>
      <p:sp>
        <p:nvSpPr>
          <p:cNvPr id="797" name="Shape 797"/>
          <p:cNvSpPr/>
          <p:nvPr/>
        </p:nvSpPr>
        <p:spPr>
          <a:xfrm rot="-900000">
            <a:off x="1981200" y="3581400"/>
            <a:ext cx="457200" cy="914400"/>
          </a:xfrm>
          <a:prstGeom prst="leftBrace">
            <a:avLst>
              <a:gd fmla="val 8333" name="adj1"/>
              <a:gd fmla="val 50000" name="adj2"/>
            </a:avLst>
          </a:prstGeom>
          <a:noFill/>
          <a:ln cap="flat" cmpd="sng" w="57150">
            <a:solidFill>
              <a:srgbClr val="FF0000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98" name="Shape 798"/>
          <p:cNvSpPr txBox="1"/>
          <p:nvPr/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905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Times New Roman"/>
              <a:buNone/>
            </a:pPr>
            <a:fld id="{00000000-1234-1234-1234-123412341234}" type="slidenum">
              <a:rPr b="1" i="0" lang="en-US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2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Shape 803"/>
          <p:cNvSpPr txBox="1"/>
          <p:nvPr>
            <p:ph type="title"/>
          </p:nvPr>
        </p:nvSpPr>
        <p:spPr>
          <a:xfrm>
            <a:off x="476250" y="365125"/>
            <a:ext cx="821055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6985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Ilium: Posterior View</a:t>
            </a:r>
            <a:b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Posterior Superior Iliac Spine</a:t>
            </a:r>
          </a:p>
        </p:txBody>
      </p:sp>
      <p:pic>
        <p:nvPicPr>
          <p:cNvPr descr="C:\Documents and Settings\Pam\My Documents\My Pictures\Martini\0808Pelvis_U.bmp" id="804" name="Shape 804"/>
          <p:cNvPicPr preferRelativeResize="0"/>
          <p:nvPr/>
        </p:nvPicPr>
        <p:blipFill rotWithShape="1">
          <a:blip r:embed="rId3">
            <a:alphaModFix/>
          </a:blip>
          <a:srcRect b="14706" l="51762" r="9574" t="39541"/>
          <a:stretch/>
        </p:blipFill>
        <p:spPr>
          <a:xfrm>
            <a:off x="1800225" y="1771650"/>
            <a:ext cx="5543687" cy="5084315"/>
          </a:xfrm>
          <a:prstGeom prst="rect">
            <a:avLst/>
          </a:prstGeom>
          <a:noFill/>
          <a:ln>
            <a:noFill/>
          </a:ln>
        </p:spPr>
      </p:pic>
      <p:sp>
        <p:nvSpPr>
          <p:cNvPr id="805" name="Shape 805"/>
          <p:cNvSpPr/>
          <p:nvPr/>
        </p:nvSpPr>
        <p:spPr>
          <a:xfrm rot="-900000">
            <a:off x="2790825" y="3011487"/>
            <a:ext cx="457200" cy="1066800"/>
          </a:xfrm>
          <a:prstGeom prst="leftBrace">
            <a:avLst>
              <a:gd fmla="val 8333" name="adj1"/>
              <a:gd fmla="val 50000" name="adj2"/>
            </a:avLst>
          </a:prstGeom>
          <a:noFill/>
          <a:ln cap="flat" cmpd="sng" w="57150">
            <a:solidFill>
              <a:srgbClr val="FF0000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06" name="Shape 806"/>
          <p:cNvSpPr txBox="1"/>
          <p:nvPr/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905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Times New Roman"/>
              <a:buNone/>
            </a:pPr>
            <a:fld id="{00000000-1234-1234-1234-123412341234}" type="slidenum">
              <a:rPr b="1" i="0" lang="en-US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0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Shape 811"/>
          <p:cNvSpPr txBox="1"/>
          <p:nvPr>
            <p:ph type="title"/>
          </p:nvPr>
        </p:nvSpPr>
        <p:spPr>
          <a:xfrm>
            <a:off x="628650" y="228600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6985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Ilium: Posterior View</a:t>
            </a:r>
            <a:b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Posterior Inferior Iliac Spine</a:t>
            </a:r>
          </a:p>
        </p:txBody>
      </p:sp>
      <p:pic>
        <p:nvPicPr>
          <p:cNvPr descr="C:\Documents and Settings\Pam\My Documents\My Pictures\Martini\0808Pelvis_U.bmp" id="812" name="Shape 812"/>
          <p:cNvPicPr preferRelativeResize="0"/>
          <p:nvPr/>
        </p:nvPicPr>
        <p:blipFill rotWithShape="1">
          <a:blip r:embed="rId3">
            <a:alphaModFix/>
          </a:blip>
          <a:srcRect b="14706" l="51762" r="9574" t="39541"/>
          <a:stretch/>
        </p:blipFill>
        <p:spPr>
          <a:xfrm>
            <a:off x="1676400" y="1524000"/>
            <a:ext cx="5543687" cy="5084315"/>
          </a:xfrm>
          <a:prstGeom prst="rect">
            <a:avLst/>
          </a:prstGeom>
          <a:noFill/>
          <a:ln>
            <a:noFill/>
          </a:ln>
        </p:spPr>
      </p:pic>
      <p:sp>
        <p:nvSpPr>
          <p:cNvPr id="813" name="Shape 813"/>
          <p:cNvSpPr/>
          <p:nvPr/>
        </p:nvSpPr>
        <p:spPr>
          <a:xfrm rot="1740000">
            <a:off x="2768600" y="3659187"/>
            <a:ext cx="457200" cy="533400"/>
          </a:xfrm>
          <a:prstGeom prst="leftBrace">
            <a:avLst>
              <a:gd fmla="val 8333" name="adj1"/>
              <a:gd fmla="val 50000" name="adj2"/>
            </a:avLst>
          </a:prstGeom>
          <a:noFill/>
          <a:ln cap="flat" cmpd="sng" w="57150">
            <a:solidFill>
              <a:srgbClr val="FF0000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14" name="Shape 814"/>
          <p:cNvSpPr txBox="1"/>
          <p:nvPr/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905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Times New Roman"/>
              <a:buNone/>
            </a:pPr>
            <a:fld id="{00000000-1234-1234-1234-123412341234}" type="slidenum">
              <a:rPr b="1" i="0" lang="en-US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8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Shape 819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6985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Ilium: Posterior View</a:t>
            </a:r>
            <a:b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Greater Sciatic Notch</a:t>
            </a:r>
          </a:p>
        </p:txBody>
      </p:sp>
      <p:pic>
        <p:nvPicPr>
          <p:cNvPr descr="C:\Documents and Settings\Pam\My Documents\My Pictures\Martini\0808Pelvis_U.bmp" id="820" name="Shape 820"/>
          <p:cNvPicPr preferRelativeResize="0"/>
          <p:nvPr/>
        </p:nvPicPr>
        <p:blipFill rotWithShape="1">
          <a:blip r:embed="rId3">
            <a:alphaModFix/>
          </a:blip>
          <a:srcRect b="14706" l="51762" r="9574" t="39541"/>
          <a:stretch/>
        </p:blipFill>
        <p:spPr>
          <a:xfrm>
            <a:off x="1924050" y="1635125"/>
            <a:ext cx="5543687" cy="508431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21" name="Shape 821"/>
          <p:cNvCxnSpPr/>
          <p:nvPr/>
        </p:nvCxnSpPr>
        <p:spPr>
          <a:xfrm rot="10800000">
            <a:off x="5867400" y="4343400"/>
            <a:ext cx="2057400" cy="87312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miter lim="8000"/>
            <a:headEnd len="med" w="med" type="none"/>
            <a:tailEnd len="lg" w="lg" type="triangle"/>
          </a:ln>
        </p:spPr>
      </p:cxnSp>
      <p:sp>
        <p:nvSpPr>
          <p:cNvPr id="822" name="Shape 822"/>
          <p:cNvSpPr txBox="1"/>
          <p:nvPr/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905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Times New Roman"/>
              <a:buNone/>
            </a:pPr>
            <a:fld id="{00000000-1234-1234-1234-123412341234}" type="slidenum">
              <a:rPr b="1" i="0" lang="en-US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6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Shape 827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6985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Ilium: Anterior View</a:t>
            </a:r>
            <a:b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Iliac Fossa</a:t>
            </a:r>
          </a:p>
        </p:txBody>
      </p:sp>
      <p:pic>
        <p:nvPicPr>
          <p:cNvPr descr="C:\Documents and Settings\Pam\My Documents\My Pictures\Martini\0808Pelvis_U.jpg" id="828" name="Shape 828"/>
          <p:cNvPicPr preferRelativeResize="0"/>
          <p:nvPr/>
        </p:nvPicPr>
        <p:blipFill rotWithShape="1">
          <a:blip r:embed="rId3">
            <a:alphaModFix/>
          </a:blip>
          <a:srcRect b="18408" l="7856" r="52019" t="39251"/>
          <a:stretch/>
        </p:blipFill>
        <p:spPr>
          <a:xfrm>
            <a:off x="1524000" y="1676400"/>
            <a:ext cx="5923392" cy="4844698"/>
          </a:xfrm>
          <a:prstGeom prst="rect">
            <a:avLst/>
          </a:prstGeom>
          <a:noFill/>
          <a:ln>
            <a:noFill/>
          </a:ln>
        </p:spPr>
      </p:pic>
      <p:sp>
        <p:nvSpPr>
          <p:cNvPr id="829" name="Shape 829"/>
          <p:cNvSpPr/>
          <p:nvPr/>
        </p:nvSpPr>
        <p:spPr>
          <a:xfrm>
            <a:off x="2209800" y="2514600"/>
            <a:ext cx="990600" cy="1219200"/>
          </a:xfrm>
          <a:prstGeom prst="ellipse">
            <a:avLst/>
          </a:prstGeom>
          <a:noFill/>
          <a:ln cap="flat" cmpd="sng" w="57150">
            <a:solidFill>
              <a:srgbClr val="FF0000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30" name="Shape 830"/>
          <p:cNvSpPr txBox="1"/>
          <p:nvPr/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905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Times New Roman"/>
              <a:buNone/>
            </a:pPr>
            <a:fld id="{00000000-1234-1234-1234-123412341234}" type="slidenum">
              <a:rPr b="1" i="0" lang="en-US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4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Shape 835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6985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Ilium: Lateral View</a:t>
            </a:r>
            <a:b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Body of the Ilium</a:t>
            </a:r>
          </a:p>
        </p:txBody>
      </p:sp>
      <p:pic>
        <p:nvPicPr>
          <p:cNvPr descr="C:\Documents and Settings\Pam\My Documents\My Pictures\Martini\0807aRightOsCoxae_U.jpg" id="836" name="Shape 836"/>
          <p:cNvPicPr preferRelativeResize="0"/>
          <p:nvPr/>
        </p:nvPicPr>
        <p:blipFill rotWithShape="1">
          <a:blip r:embed="rId3">
            <a:alphaModFix/>
          </a:blip>
          <a:srcRect b="14140" l="23528" r="28104" t="33332"/>
          <a:stretch/>
        </p:blipFill>
        <p:spPr>
          <a:xfrm>
            <a:off x="2809875" y="1655762"/>
            <a:ext cx="3522840" cy="493616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37" name="Shape 837"/>
          <p:cNvCxnSpPr/>
          <p:nvPr/>
        </p:nvCxnSpPr>
        <p:spPr>
          <a:xfrm flipH="1">
            <a:off x="5105400" y="3482975"/>
            <a:ext cx="1714500" cy="541337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miter lim="8000"/>
            <a:headEnd len="med" w="med" type="none"/>
            <a:tailEnd len="lg" w="lg" type="triangle"/>
          </a:ln>
        </p:spPr>
      </p:cxnSp>
      <p:sp>
        <p:nvSpPr>
          <p:cNvPr id="838" name="Shape 838"/>
          <p:cNvSpPr txBox="1"/>
          <p:nvPr/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905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Times New Roman"/>
              <a:buNone/>
            </a:pPr>
            <a:fld id="{00000000-1234-1234-1234-123412341234}" type="slidenum">
              <a:rPr b="1" i="0" lang="en-US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2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Shape 843"/>
          <p:cNvSpPr txBox="1"/>
          <p:nvPr>
            <p:ph type="title"/>
          </p:nvPr>
        </p:nvSpPr>
        <p:spPr>
          <a:xfrm>
            <a:off x="152400" y="304800"/>
            <a:ext cx="8915400" cy="1136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6350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Ilium: Medial View </a:t>
            </a:r>
            <a:br>
              <a:rPr b="0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Auricular Surface </a:t>
            </a:r>
            <a:r>
              <a:rPr b="0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(articulates with sacrum)</a:t>
            </a:r>
          </a:p>
        </p:txBody>
      </p:sp>
      <p:pic>
        <p:nvPicPr>
          <p:cNvPr descr="http://classconnection.s3.amazonaws.com/78/flashcards/428078/jpg/auricular_surface1329148478421.jpg" id="844" name="Shape 8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14500" y="1752600"/>
            <a:ext cx="5562044" cy="4781924"/>
          </a:xfrm>
          <a:prstGeom prst="rect">
            <a:avLst/>
          </a:prstGeom>
          <a:noFill/>
          <a:ln>
            <a:noFill/>
          </a:ln>
        </p:spPr>
      </p:pic>
      <p:sp>
        <p:nvSpPr>
          <p:cNvPr id="845" name="Shape 845"/>
          <p:cNvSpPr/>
          <p:nvPr/>
        </p:nvSpPr>
        <p:spPr>
          <a:xfrm rot="-7860000">
            <a:off x="5726112" y="2828925"/>
            <a:ext cx="1431925" cy="869950"/>
          </a:xfrm>
          <a:prstGeom prst="ellipse">
            <a:avLst/>
          </a:prstGeom>
          <a:noFill/>
          <a:ln cap="flat" cmpd="sng" w="57150">
            <a:solidFill>
              <a:srgbClr val="FF0000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46" name="Shape 846"/>
          <p:cNvSpPr txBox="1"/>
          <p:nvPr/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905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Times New Roman"/>
              <a:buNone/>
            </a:pPr>
            <a:fld id="{00000000-1234-1234-1234-123412341234}" type="slidenum">
              <a:rPr b="1" i="0" lang="en-US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0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Shape 851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6985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Ilium: Anterior View</a:t>
            </a:r>
            <a:b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Sacroiliac Joint</a:t>
            </a:r>
          </a:p>
        </p:txBody>
      </p:sp>
      <p:pic>
        <p:nvPicPr>
          <p:cNvPr descr="C:\Documents and Settings\Pam\My Documents\My Pictures\Martini\0808Pelvis_U.jpg" id="852" name="Shape 852"/>
          <p:cNvPicPr preferRelativeResize="0"/>
          <p:nvPr/>
        </p:nvPicPr>
        <p:blipFill rotWithShape="1">
          <a:blip r:embed="rId3">
            <a:alphaModFix/>
          </a:blip>
          <a:srcRect b="18408" l="7856" r="52019" t="39251"/>
          <a:stretch/>
        </p:blipFill>
        <p:spPr>
          <a:xfrm>
            <a:off x="1524000" y="1676400"/>
            <a:ext cx="5923392" cy="484469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53" name="Shape 853"/>
          <p:cNvCxnSpPr/>
          <p:nvPr/>
        </p:nvCxnSpPr>
        <p:spPr>
          <a:xfrm>
            <a:off x="2438400" y="2362200"/>
            <a:ext cx="685800" cy="3810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miter lim="8000"/>
            <a:headEnd len="med" w="med" type="none"/>
            <a:tailEnd len="lg" w="lg" type="triangle"/>
          </a:ln>
        </p:spPr>
      </p:cxnSp>
      <p:cxnSp>
        <p:nvCxnSpPr>
          <p:cNvPr id="854" name="Shape 854"/>
          <p:cNvCxnSpPr/>
          <p:nvPr/>
        </p:nvCxnSpPr>
        <p:spPr>
          <a:xfrm>
            <a:off x="2590800" y="3048000"/>
            <a:ext cx="685800" cy="3810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miter lim="8000"/>
            <a:headEnd len="med" w="med" type="none"/>
            <a:tailEnd len="lg" w="lg" type="triangle"/>
          </a:ln>
        </p:spPr>
      </p:cxnSp>
      <p:cxnSp>
        <p:nvCxnSpPr>
          <p:cNvPr id="855" name="Shape 855"/>
          <p:cNvCxnSpPr/>
          <p:nvPr/>
        </p:nvCxnSpPr>
        <p:spPr>
          <a:xfrm>
            <a:off x="2819400" y="3581400"/>
            <a:ext cx="685800" cy="3810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miter lim="8000"/>
            <a:headEnd len="med" w="med" type="none"/>
            <a:tailEnd len="lg" w="lg" type="triangle"/>
          </a:ln>
        </p:spPr>
      </p:cxnSp>
      <p:sp>
        <p:nvSpPr>
          <p:cNvPr id="856" name="Shape 856"/>
          <p:cNvSpPr txBox="1"/>
          <p:nvPr/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905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Times New Roman"/>
              <a:buNone/>
            </a:pPr>
            <a:fld id="{00000000-1234-1234-1234-123412341234}" type="slidenum">
              <a:rPr b="1" i="0" lang="en-US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6985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Scapula: Anterior View</a:t>
            </a:r>
            <a:b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Coracoid Process</a:t>
            </a:r>
          </a:p>
        </p:txBody>
      </p:sp>
      <p:pic>
        <p:nvPicPr>
          <p:cNvPr descr="C:\Documents and Settings\Pam\My Documents\My Pictures\Anatomy pictures\Bones\Bones Unlabeled\scapula_anterior.jpg" id="143" name="Shape 143"/>
          <p:cNvPicPr preferRelativeResize="0"/>
          <p:nvPr/>
        </p:nvPicPr>
        <p:blipFill rotWithShape="1">
          <a:blip r:embed="rId3">
            <a:alphaModFix/>
          </a:blip>
          <a:srcRect b="6329" l="9123" r="0" t="5062"/>
          <a:stretch/>
        </p:blipFill>
        <p:spPr>
          <a:xfrm>
            <a:off x="4343400" y="1752600"/>
            <a:ext cx="4253545" cy="494730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4" name="Shape 144"/>
          <p:cNvCxnSpPr/>
          <p:nvPr/>
        </p:nvCxnSpPr>
        <p:spPr>
          <a:xfrm>
            <a:off x="6705600" y="1447800"/>
            <a:ext cx="1066800" cy="1081087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miter lim="8000"/>
            <a:headEnd len="med" w="med" type="none"/>
            <a:tailEnd len="lg" w="lg" type="triangle"/>
          </a:ln>
        </p:spPr>
      </p:cxnSp>
      <p:sp>
        <p:nvSpPr>
          <p:cNvPr id="145" name="Shape 145"/>
          <p:cNvSpPr txBox="1"/>
          <p:nvPr/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905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Times New Roman"/>
              <a:buNone/>
            </a:pPr>
            <a:fld id="{00000000-1234-1234-1234-123412341234}" type="slidenum">
              <a:rPr b="1" i="0" lang="en-US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  <p:transition spd="slow">
    <p:fade thruBlk="1"/>
  </p:transition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0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Shape 861"/>
          <p:cNvSpPr txBox="1"/>
          <p:nvPr>
            <p:ph type="title"/>
          </p:nvPr>
        </p:nvSpPr>
        <p:spPr>
          <a:xfrm>
            <a:off x="609600" y="304800"/>
            <a:ext cx="7772400" cy="1136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6985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Ilium: Medial View</a:t>
            </a:r>
            <a:b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Arcuate Line</a:t>
            </a:r>
          </a:p>
        </p:txBody>
      </p:sp>
      <p:pic>
        <p:nvPicPr>
          <p:cNvPr descr="C:\Documents and Settings\Pam\My Documents\My Pictures\Martini\0807bRightOsCoxae_U.jpg" id="862" name="Shape 862"/>
          <p:cNvPicPr preferRelativeResize="0"/>
          <p:nvPr/>
        </p:nvPicPr>
        <p:blipFill rotWithShape="1">
          <a:blip r:embed="rId3">
            <a:alphaModFix/>
          </a:blip>
          <a:srcRect b="13129" l="28756" r="17646" t="32321"/>
          <a:stretch/>
        </p:blipFill>
        <p:spPr>
          <a:xfrm>
            <a:off x="2538412" y="1466850"/>
            <a:ext cx="3760870" cy="493616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63" name="Shape 863"/>
          <p:cNvCxnSpPr/>
          <p:nvPr/>
        </p:nvCxnSpPr>
        <p:spPr>
          <a:xfrm>
            <a:off x="3962400" y="2511425"/>
            <a:ext cx="304800" cy="6858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miter lim="8000"/>
            <a:headEnd len="med" w="med" type="none"/>
            <a:tailEnd len="lg" w="lg" type="triangle"/>
          </a:ln>
        </p:spPr>
      </p:cxnSp>
      <p:cxnSp>
        <p:nvCxnSpPr>
          <p:cNvPr id="864" name="Shape 864"/>
          <p:cNvCxnSpPr/>
          <p:nvPr/>
        </p:nvCxnSpPr>
        <p:spPr>
          <a:xfrm>
            <a:off x="3348037" y="2984500"/>
            <a:ext cx="457200" cy="6096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miter lim="8000"/>
            <a:headEnd len="med" w="med" type="none"/>
            <a:tailEnd len="lg" w="lg" type="triangle"/>
          </a:ln>
        </p:spPr>
      </p:cxnSp>
      <p:sp>
        <p:nvSpPr>
          <p:cNvPr id="865" name="Shape 865"/>
          <p:cNvSpPr txBox="1"/>
          <p:nvPr/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905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Times New Roman"/>
              <a:buNone/>
            </a:pPr>
            <a:fld id="{00000000-1234-1234-1234-123412341234}" type="slidenum">
              <a:rPr b="1" i="0" lang="en-US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cxnSp>
        <p:nvCxnSpPr>
          <p:cNvPr id="866" name="Shape 866"/>
          <p:cNvCxnSpPr/>
          <p:nvPr/>
        </p:nvCxnSpPr>
        <p:spPr>
          <a:xfrm flipH="1" rot="10800000">
            <a:off x="3702050" y="3389312"/>
            <a:ext cx="830262" cy="792162"/>
          </a:xfrm>
          <a:prstGeom prst="straightConnector1">
            <a:avLst/>
          </a:prstGeom>
          <a:noFill/>
          <a:ln cap="flat" cmpd="sng" w="57150">
            <a:solidFill>
              <a:srgbClr val="FF0000"/>
            </a:solidFill>
            <a:prstDash val="solid"/>
            <a:miter lim="8000"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0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Shape 871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27940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2" name="Shape 872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905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Times New Roman"/>
              <a:buNone/>
            </a:pPr>
            <a:fld id="{00000000-1234-1234-1234-123412341234}" type="slidenum">
              <a:rPr b="1" i="0" lang="en-US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pic>
        <p:nvPicPr>
          <p:cNvPr id="873" name="Shape 8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9150" y="-108154"/>
            <a:ext cx="7648099" cy="76065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7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Shape 878"/>
          <p:cNvSpPr txBox="1"/>
          <p:nvPr>
            <p:ph type="title"/>
          </p:nvPr>
        </p:nvSpPr>
        <p:spPr>
          <a:xfrm>
            <a:off x="628650" y="152400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6985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Ischium: Posterior View</a:t>
            </a:r>
            <a:b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Ischial Tuberosity</a:t>
            </a:r>
          </a:p>
        </p:txBody>
      </p:sp>
      <p:pic>
        <p:nvPicPr>
          <p:cNvPr descr="C:\Documents and Settings\Pam\My Documents\My Pictures\Martini\0808Pelvis_U.bmp" id="879" name="Shape 879"/>
          <p:cNvPicPr preferRelativeResize="0"/>
          <p:nvPr/>
        </p:nvPicPr>
        <p:blipFill rotWithShape="1">
          <a:blip r:embed="rId3">
            <a:alphaModFix/>
          </a:blip>
          <a:srcRect b="14706" l="51762" r="9574" t="39541"/>
          <a:stretch/>
        </p:blipFill>
        <p:spPr>
          <a:xfrm>
            <a:off x="1131938" y="1452562"/>
            <a:ext cx="6534593" cy="5084315"/>
          </a:xfrm>
          <a:prstGeom prst="rect">
            <a:avLst/>
          </a:prstGeom>
          <a:noFill/>
          <a:ln>
            <a:noFill/>
          </a:ln>
        </p:spPr>
      </p:pic>
      <p:sp>
        <p:nvSpPr>
          <p:cNvPr id="880" name="Shape 880"/>
          <p:cNvSpPr/>
          <p:nvPr/>
        </p:nvSpPr>
        <p:spPr>
          <a:xfrm rot="-7860000">
            <a:off x="5030787" y="5338762"/>
            <a:ext cx="1219200" cy="1114425"/>
          </a:xfrm>
          <a:prstGeom prst="ellipse">
            <a:avLst/>
          </a:prstGeom>
          <a:noFill/>
          <a:ln cap="flat" cmpd="sng" w="57150">
            <a:solidFill>
              <a:srgbClr val="FF0000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81" name="Shape 881"/>
          <p:cNvSpPr txBox="1"/>
          <p:nvPr/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905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Times New Roman"/>
              <a:buNone/>
            </a:pPr>
            <a:fld id="{00000000-1234-1234-1234-123412341234}" type="slidenum">
              <a:rPr b="1" i="0" lang="en-US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882" name="Shape 882"/>
          <p:cNvSpPr/>
          <p:nvPr/>
        </p:nvSpPr>
        <p:spPr>
          <a:xfrm rot="-1080000">
            <a:off x="2485230" y="5495131"/>
            <a:ext cx="560387" cy="801687"/>
          </a:xfrm>
          <a:prstGeom prst="ellipse">
            <a:avLst/>
          </a:prstGeom>
          <a:solidFill>
            <a:srgbClr val="FF0000"/>
          </a:solidFill>
          <a:ln cap="flat" cmpd="sng" w="12700">
            <a:solidFill>
              <a:srgbClr val="FF0000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6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Shape 887"/>
          <p:cNvSpPr txBox="1"/>
          <p:nvPr>
            <p:ph type="title"/>
          </p:nvPr>
        </p:nvSpPr>
        <p:spPr>
          <a:xfrm>
            <a:off x="76200" y="365125"/>
            <a:ext cx="89154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6985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Ischium: Posterior and Lateral Views</a:t>
            </a:r>
            <a:b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Ischial Spine</a:t>
            </a:r>
          </a:p>
        </p:txBody>
      </p:sp>
      <p:pic>
        <p:nvPicPr>
          <p:cNvPr descr="C:\Documents and Settings\Pam\My Documents\My Pictures\Martini\0808Pelvis_U.bmp" id="888" name="Shape 888"/>
          <p:cNvPicPr preferRelativeResize="0"/>
          <p:nvPr/>
        </p:nvPicPr>
        <p:blipFill rotWithShape="1">
          <a:blip r:embed="rId3">
            <a:alphaModFix/>
          </a:blip>
          <a:srcRect b="14706" l="51762" r="9574" t="39541"/>
          <a:stretch/>
        </p:blipFill>
        <p:spPr>
          <a:xfrm>
            <a:off x="330200" y="1547812"/>
            <a:ext cx="5163982" cy="5231894"/>
          </a:xfrm>
          <a:prstGeom prst="rect">
            <a:avLst/>
          </a:prstGeom>
          <a:noFill/>
          <a:ln>
            <a:noFill/>
          </a:ln>
        </p:spPr>
      </p:pic>
      <p:sp>
        <p:nvSpPr>
          <p:cNvPr id="889" name="Shape 889"/>
          <p:cNvSpPr/>
          <p:nvPr/>
        </p:nvSpPr>
        <p:spPr>
          <a:xfrm rot="-7860000">
            <a:off x="3416300" y="5022850"/>
            <a:ext cx="685800" cy="650875"/>
          </a:xfrm>
          <a:prstGeom prst="ellipse">
            <a:avLst/>
          </a:prstGeom>
          <a:noFill/>
          <a:ln cap="flat" cmpd="sng" w="57150">
            <a:solidFill>
              <a:srgbClr val="FF0000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C:\Documents and Settings\Pam\My Documents\My Pictures\Martini\0807aRightOsCoxae_U.jpg" id="890" name="Shape 890"/>
          <p:cNvPicPr preferRelativeResize="0"/>
          <p:nvPr/>
        </p:nvPicPr>
        <p:blipFill rotWithShape="1">
          <a:blip r:embed="rId4">
            <a:alphaModFix/>
          </a:blip>
          <a:srcRect b="14140" l="23528" r="28104" t="33332"/>
          <a:stretch/>
        </p:blipFill>
        <p:spPr>
          <a:xfrm>
            <a:off x="5511800" y="1547812"/>
            <a:ext cx="3300679" cy="513866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91" name="Shape 891"/>
          <p:cNvCxnSpPr/>
          <p:nvPr/>
        </p:nvCxnSpPr>
        <p:spPr>
          <a:xfrm flipH="1" rot="10800000">
            <a:off x="5734050" y="5119687"/>
            <a:ext cx="838200" cy="457200"/>
          </a:xfrm>
          <a:prstGeom prst="straightConnector1">
            <a:avLst/>
          </a:prstGeom>
          <a:noFill/>
          <a:ln cap="flat" cmpd="sng" w="57150">
            <a:solidFill>
              <a:srgbClr val="FF0000"/>
            </a:solidFill>
            <a:prstDash val="solid"/>
            <a:miter lim="8000"/>
            <a:headEnd len="med" w="med" type="none"/>
            <a:tailEnd len="lg" w="lg" type="triangle"/>
          </a:ln>
        </p:spPr>
      </p:cxnSp>
      <p:sp>
        <p:nvSpPr>
          <p:cNvPr id="892" name="Shape 892"/>
          <p:cNvSpPr txBox="1"/>
          <p:nvPr/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905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Times New Roman"/>
              <a:buNone/>
            </a:pPr>
            <a:fld id="{00000000-1234-1234-1234-123412341234}" type="slidenum">
              <a:rPr b="1" i="0" lang="en-US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6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Shape 897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6985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Ischium: Lateral View</a:t>
            </a:r>
            <a:b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Body of the Ischium</a:t>
            </a:r>
          </a:p>
        </p:txBody>
      </p:sp>
      <p:sp>
        <p:nvSpPr>
          <p:cNvPr id="898" name="Shape 898"/>
          <p:cNvSpPr txBox="1"/>
          <p:nvPr/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905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Times New Roman"/>
              <a:buNone/>
            </a:pPr>
            <a:fld id="{00000000-1234-1234-1234-123412341234}" type="slidenum">
              <a:rPr b="1" i="0" lang="en-US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pic>
        <p:nvPicPr>
          <p:cNvPr descr="C:\Documents and Settings\Pam\My Documents\My Pictures\Martini\0807aRightOsCoxae_U.jpg" id="899" name="Shape 89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14140" l="23528" r="28104" t="33332"/>
          <a:stretch/>
        </p:blipFill>
        <p:spPr>
          <a:xfrm>
            <a:off x="838200" y="2020887"/>
            <a:ext cx="3143250" cy="43354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Documents and Settings\Pam\My Documents\My Pictures\Martini\0807aRightOsCoxae_U.jpg" id="900" name="Shape 900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14140" l="23528" r="28104" t="33332"/>
          <a:stretch/>
        </p:blipFill>
        <p:spPr>
          <a:xfrm>
            <a:off x="4724400" y="2020887"/>
            <a:ext cx="3257550" cy="433546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01" name="Shape 901"/>
          <p:cNvCxnSpPr/>
          <p:nvPr/>
        </p:nvCxnSpPr>
        <p:spPr>
          <a:xfrm flipH="1" rot="10800000">
            <a:off x="303212" y="5410200"/>
            <a:ext cx="2135187" cy="381000"/>
          </a:xfrm>
          <a:prstGeom prst="straightConnector1">
            <a:avLst/>
          </a:prstGeom>
          <a:noFill/>
          <a:ln cap="flat" cmpd="sng" w="57150">
            <a:solidFill>
              <a:srgbClr val="FF0000"/>
            </a:solidFill>
            <a:prstDash val="solid"/>
            <a:miter lim="8000"/>
            <a:headEnd len="med" w="med" type="none"/>
            <a:tailEnd len="lg" w="lg" type="triangle"/>
          </a:ln>
        </p:spPr>
      </p:cxnSp>
      <p:sp>
        <p:nvSpPr>
          <p:cNvPr id="902" name="Shape 902"/>
          <p:cNvSpPr/>
          <p:nvPr/>
        </p:nvSpPr>
        <p:spPr>
          <a:xfrm rot="1140000">
            <a:off x="5972175" y="5187950"/>
            <a:ext cx="506412" cy="533400"/>
          </a:xfrm>
          <a:prstGeom prst="roundRect">
            <a:avLst>
              <a:gd fmla="val 16667" name="adj"/>
            </a:avLst>
          </a:prstGeom>
          <a:solidFill>
            <a:srgbClr val="FF0000"/>
          </a:solidFill>
          <a:ln cap="flat" cmpd="sng" w="12700">
            <a:solidFill>
              <a:srgbClr val="FF0000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6" name="Shape 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" name="Shape 907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6985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Ischium: Anterior View</a:t>
            </a:r>
            <a:b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Ischial Ramus</a:t>
            </a:r>
          </a:p>
        </p:txBody>
      </p:sp>
      <p:pic>
        <p:nvPicPr>
          <p:cNvPr descr="C:\Documents and Settings\Pam\My Documents\My Pictures\Martini\0808Pelvis_U.bmp" id="908" name="Shape 908"/>
          <p:cNvPicPr preferRelativeResize="0"/>
          <p:nvPr/>
        </p:nvPicPr>
        <p:blipFill rotWithShape="1">
          <a:blip r:embed="rId3">
            <a:alphaModFix/>
          </a:blip>
          <a:srcRect b="14706" l="7575" r="51689" t="39541"/>
          <a:stretch/>
        </p:blipFill>
        <p:spPr>
          <a:xfrm>
            <a:off x="1828800" y="1676400"/>
            <a:ext cx="5771510" cy="502401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09" name="Shape 909"/>
          <p:cNvCxnSpPr/>
          <p:nvPr/>
        </p:nvCxnSpPr>
        <p:spPr>
          <a:xfrm flipH="1" rot="10800000">
            <a:off x="2895600" y="5951537"/>
            <a:ext cx="1066800" cy="4572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miter lim="8000"/>
            <a:headEnd len="med" w="med" type="none"/>
            <a:tailEnd len="lg" w="lg" type="triangle"/>
          </a:ln>
        </p:spPr>
      </p:cxnSp>
      <p:sp>
        <p:nvSpPr>
          <p:cNvPr id="910" name="Shape 910"/>
          <p:cNvSpPr txBox="1"/>
          <p:nvPr/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905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Times New Roman"/>
              <a:buNone/>
            </a:pPr>
            <a:fld id="{00000000-1234-1234-1234-123412341234}" type="slidenum">
              <a:rPr b="1" i="0" lang="en-US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911" name="Shape 911"/>
          <p:cNvSpPr/>
          <p:nvPr/>
        </p:nvSpPr>
        <p:spPr>
          <a:xfrm rot="1380000">
            <a:off x="5346700" y="5853112"/>
            <a:ext cx="461962" cy="384175"/>
          </a:xfrm>
          <a:prstGeom prst="roundRect">
            <a:avLst>
              <a:gd fmla="val 16667" name="adj"/>
            </a:avLst>
          </a:prstGeom>
          <a:solidFill>
            <a:srgbClr val="FF0000"/>
          </a:solidFill>
          <a:ln cap="flat" cmpd="sng" w="12700">
            <a:solidFill>
              <a:srgbClr val="FF0000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5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Shape 916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6985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Ischium: Lateral View</a:t>
            </a:r>
            <a:b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Lesser Sciatic Notch</a:t>
            </a:r>
          </a:p>
        </p:txBody>
      </p:sp>
      <p:pic>
        <p:nvPicPr>
          <p:cNvPr descr="C:\Documents and Settings\Pam\My Documents\My Pictures\Martini\0807aRightOsCoxae_U.jpg" id="917" name="Shape 917"/>
          <p:cNvPicPr preferRelativeResize="0"/>
          <p:nvPr/>
        </p:nvPicPr>
        <p:blipFill rotWithShape="1">
          <a:blip r:embed="rId3">
            <a:alphaModFix/>
          </a:blip>
          <a:srcRect b="14140" l="23528" r="28104" t="33332"/>
          <a:stretch/>
        </p:blipFill>
        <p:spPr>
          <a:xfrm>
            <a:off x="2438400" y="1600200"/>
            <a:ext cx="3522840" cy="493616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18" name="Shape 918"/>
          <p:cNvCxnSpPr/>
          <p:nvPr/>
        </p:nvCxnSpPr>
        <p:spPr>
          <a:xfrm flipH="1" rot="10800000">
            <a:off x="1943100" y="5257800"/>
            <a:ext cx="1638300" cy="762000"/>
          </a:xfrm>
          <a:prstGeom prst="straightConnector1">
            <a:avLst/>
          </a:prstGeom>
          <a:noFill/>
          <a:ln cap="flat" cmpd="sng" w="57150">
            <a:solidFill>
              <a:srgbClr val="FF0000"/>
            </a:solidFill>
            <a:prstDash val="solid"/>
            <a:miter lim="8000"/>
            <a:headEnd len="med" w="med" type="none"/>
            <a:tailEnd len="lg" w="lg" type="triangle"/>
          </a:ln>
        </p:spPr>
      </p:cxnSp>
      <p:sp>
        <p:nvSpPr>
          <p:cNvPr id="919" name="Shape 919"/>
          <p:cNvSpPr txBox="1"/>
          <p:nvPr/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905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Times New Roman"/>
              <a:buNone/>
            </a:pPr>
            <a:fld id="{00000000-1234-1234-1234-123412341234}" type="slidenum">
              <a:rPr b="1" i="0" lang="en-US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3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Shape 924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27940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5" name="Shape 925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905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Times New Roman"/>
              <a:buNone/>
            </a:pPr>
            <a:fld id="{00000000-1234-1234-1234-123412341234}" type="slidenum">
              <a:rPr b="1" i="0" lang="en-US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pic>
        <p:nvPicPr>
          <p:cNvPr id="926" name="Shape 9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22149" y="401903"/>
            <a:ext cx="5306951" cy="9436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927" name="Shape 9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1441" y="619760"/>
            <a:ext cx="4421588" cy="45202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Shape 932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6985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Pubic Bone: Anterior View</a:t>
            </a:r>
            <a:b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Pubic Crest</a:t>
            </a:r>
          </a:p>
        </p:txBody>
      </p:sp>
      <p:pic>
        <p:nvPicPr>
          <p:cNvPr descr="C:\Documents and Settings\Pam\My Documents\My Pictures\Martini\0808Pelvis_U.bmp" id="933" name="Shape 933"/>
          <p:cNvPicPr preferRelativeResize="0"/>
          <p:nvPr/>
        </p:nvPicPr>
        <p:blipFill rotWithShape="1">
          <a:blip r:embed="rId3">
            <a:alphaModFix/>
          </a:blip>
          <a:srcRect b="14706" l="7575" r="51689" t="39541"/>
          <a:stretch/>
        </p:blipFill>
        <p:spPr>
          <a:xfrm>
            <a:off x="1676400" y="1695450"/>
            <a:ext cx="5771510" cy="502401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34" name="Shape 934"/>
          <p:cNvCxnSpPr/>
          <p:nvPr/>
        </p:nvCxnSpPr>
        <p:spPr>
          <a:xfrm>
            <a:off x="2565400" y="3932237"/>
            <a:ext cx="1600200" cy="10668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miter lim="8000"/>
            <a:headEnd len="med" w="med" type="none"/>
            <a:tailEnd len="lg" w="lg" type="triangle"/>
          </a:ln>
        </p:spPr>
      </p:cxnSp>
      <p:sp>
        <p:nvSpPr>
          <p:cNvPr id="935" name="Shape 935"/>
          <p:cNvSpPr txBox="1"/>
          <p:nvPr/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905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Times New Roman"/>
              <a:buNone/>
            </a:pPr>
            <a:fld id="{00000000-1234-1234-1234-123412341234}" type="slidenum">
              <a:rPr b="1" i="0" lang="en-US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cxnSp>
        <p:nvCxnSpPr>
          <p:cNvPr id="936" name="Shape 936"/>
          <p:cNvCxnSpPr/>
          <p:nvPr/>
        </p:nvCxnSpPr>
        <p:spPr>
          <a:xfrm flipH="1">
            <a:off x="4933950" y="4038600"/>
            <a:ext cx="1524000" cy="9906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miter lim="8000"/>
            <a:headEnd len="med" w="med" type="none"/>
            <a:tailEnd len="lg" w="lg" type="triangle"/>
          </a:ln>
        </p:spPr>
      </p:cxn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0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Shape 941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6985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Pubic Bone: Anterior View</a:t>
            </a:r>
            <a:b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Body of the Pubis</a:t>
            </a:r>
          </a:p>
        </p:txBody>
      </p:sp>
      <p:pic>
        <p:nvPicPr>
          <p:cNvPr descr="C:\Documents and Settings\Pam\My Documents\My Pictures\Martini\0808Pelvis_U.bmp" id="942" name="Shape 942"/>
          <p:cNvPicPr preferRelativeResize="0"/>
          <p:nvPr/>
        </p:nvPicPr>
        <p:blipFill rotWithShape="1">
          <a:blip r:embed="rId3">
            <a:alphaModFix/>
          </a:blip>
          <a:srcRect b="14706" l="7575" r="51689" t="39541"/>
          <a:stretch/>
        </p:blipFill>
        <p:spPr>
          <a:xfrm>
            <a:off x="1676400" y="1695450"/>
            <a:ext cx="5771510" cy="502401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43" name="Shape 943"/>
          <p:cNvCxnSpPr/>
          <p:nvPr/>
        </p:nvCxnSpPr>
        <p:spPr>
          <a:xfrm flipH="1">
            <a:off x="3548062" y="3313112"/>
            <a:ext cx="530225" cy="13716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miter lim="8000"/>
            <a:headEnd len="med" w="med" type="none"/>
            <a:tailEnd len="lg" w="lg" type="triangle"/>
          </a:ln>
        </p:spPr>
      </p:cxnSp>
      <p:sp>
        <p:nvSpPr>
          <p:cNvPr id="944" name="Shape 944"/>
          <p:cNvSpPr txBox="1"/>
          <p:nvPr/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905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Times New Roman"/>
              <a:buNone/>
            </a:pPr>
            <a:fld id="{00000000-1234-1234-1234-123412341234}" type="slidenum">
              <a:rPr b="1" i="0" lang="en-US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cxnSp>
        <p:nvCxnSpPr>
          <p:cNvPr id="945" name="Shape 945"/>
          <p:cNvCxnSpPr/>
          <p:nvPr/>
        </p:nvCxnSpPr>
        <p:spPr>
          <a:xfrm>
            <a:off x="5130800" y="3338512"/>
            <a:ext cx="584200" cy="1233487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miter lim="8000"/>
            <a:headEnd len="med" w="med" type="none"/>
            <a:tailEnd len="lg" w="lg" type="triangl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6985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Scapula: Posterior View</a:t>
            </a:r>
            <a:b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Supraspinous Fossa</a:t>
            </a:r>
          </a:p>
        </p:txBody>
      </p:sp>
      <p:pic>
        <p:nvPicPr>
          <p:cNvPr descr="C:\Documents and Settings\Pam\My Documents\My Pictures\Anatomy pictures\Bones\Bones Unlabeled\scapula_posterior.jpg" id="151" name="Shape 151"/>
          <p:cNvPicPr preferRelativeResize="0"/>
          <p:nvPr/>
        </p:nvPicPr>
        <p:blipFill rotWithShape="1">
          <a:blip r:embed="rId3">
            <a:alphaModFix/>
          </a:blip>
          <a:srcRect b="0" l="0" r="0" t="5262"/>
          <a:stretch/>
        </p:blipFill>
        <p:spPr>
          <a:xfrm>
            <a:off x="3984625" y="1689100"/>
            <a:ext cx="4688539" cy="4949781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Shape 152"/>
          <p:cNvSpPr/>
          <p:nvPr/>
        </p:nvSpPr>
        <p:spPr>
          <a:xfrm rot="1560000">
            <a:off x="6537325" y="2224087"/>
            <a:ext cx="1524000" cy="950912"/>
          </a:xfrm>
          <a:prstGeom prst="ellipse">
            <a:avLst/>
          </a:prstGeom>
          <a:noFill/>
          <a:ln cap="flat" cmpd="sng" w="76200">
            <a:solidFill>
              <a:srgbClr val="FF0000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3" name="Shape 153"/>
          <p:cNvSpPr txBox="1"/>
          <p:nvPr/>
        </p:nvSpPr>
        <p:spPr>
          <a:xfrm>
            <a:off x="6457950" y="632460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905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Times New Roman"/>
              <a:buNone/>
            </a:pPr>
            <a:fld id="{00000000-1234-1234-1234-123412341234}" type="slidenum">
              <a:rPr b="1" i="0" lang="en-US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  <p:transition spd="slow">
    <p:fade thruBlk="1"/>
  </p:transition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9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Shape 950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6985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Pubic Bone: Anterior View</a:t>
            </a:r>
            <a:b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Pubic Symphysis </a:t>
            </a: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(Fibrocartilage)</a:t>
            </a:r>
          </a:p>
        </p:txBody>
      </p:sp>
      <p:pic>
        <p:nvPicPr>
          <p:cNvPr descr="C:\Documents and Settings\Pam\My Documents\My Pictures\Martini\0808Pelvis_U.bmp" id="951" name="Shape 951"/>
          <p:cNvPicPr preferRelativeResize="0"/>
          <p:nvPr/>
        </p:nvPicPr>
        <p:blipFill rotWithShape="1">
          <a:blip r:embed="rId3">
            <a:alphaModFix/>
          </a:blip>
          <a:srcRect b="14706" l="7575" r="51689" t="39541"/>
          <a:stretch/>
        </p:blipFill>
        <p:spPr>
          <a:xfrm>
            <a:off x="1676400" y="1814512"/>
            <a:ext cx="5771510" cy="502401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52" name="Shape 952"/>
          <p:cNvCxnSpPr/>
          <p:nvPr/>
        </p:nvCxnSpPr>
        <p:spPr>
          <a:xfrm flipH="1">
            <a:off x="4794250" y="4953000"/>
            <a:ext cx="3721100" cy="48895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miter lim="8000"/>
            <a:headEnd len="med" w="med" type="none"/>
            <a:tailEnd len="lg" w="lg" type="triangle"/>
          </a:ln>
        </p:spPr>
      </p:cxnSp>
      <p:sp>
        <p:nvSpPr>
          <p:cNvPr id="953" name="Shape 953"/>
          <p:cNvSpPr txBox="1"/>
          <p:nvPr/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905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Times New Roman"/>
              <a:buNone/>
            </a:pPr>
            <a:fld id="{00000000-1234-1234-1234-123412341234}" type="slidenum">
              <a:rPr b="1" i="0" lang="en-US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954" name="Shape 954"/>
          <p:cNvSpPr/>
          <p:nvPr/>
        </p:nvSpPr>
        <p:spPr>
          <a:xfrm>
            <a:off x="4495800" y="5029200"/>
            <a:ext cx="228600" cy="685800"/>
          </a:xfrm>
          <a:prstGeom prst="roundRect">
            <a:avLst>
              <a:gd fmla="val 16667" name="adj"/>
            </a:avLst>
          </a:prstGeom>
          <a:solidFill>
            <a:srgbClr val="FF0000"/>
          </a:solidFill>
          <a:ln cap="flat" cmpd="sng" w="12700">
            <a:solidFill>
              <a:srgbClr val="FF0000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8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Shape 959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6985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Pubic Bone: Lateral View</a:t>
            </a:r>
            <a:b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Superior Ramus</a:t>
            </a:r>
          </a:p>
        </p:txBody>
      </p:sp>
      <p:pic>
        <p:nvPicPr>
          <p:cNvPr descr="C:\Documents and Settings\Pam\My Documents\My Pictures\Martini\0807aRightOsCoxae_U.jpg" id="960" name="Shape 960"/>
          <p:cNvPicPr preferRelativeResize="0"/>
          <p:nvPr/>
        </p:nvPicPr>
        <p:blipFill rotWithShape="1">
          <a:blip r:embed="rId3">
            <a:alphaModFix/>
          </a:blip>
          <a:srcRect b="14140" l="23528" r="28104" t="33332"/>
          <a:stretch/>
        </p:blipFill>
        <p:spPr>
          <a:xfrm>
            <a:off x="1981200" y="1768475"/>
            <a:ext cx="4646341" cy="4936160"/>
          </a:xfrm>
          <a:prstGeom prst="rect">
            <a:avLst/>
          </a:prstGeom>
          <a:noFill/>
          <a:ln>
            <a:noFill/>
          </a:ln>
        </p:spPr>
      </p:pic>
      <p:sp>
        <p:nvSpPr>
          <p:cNvPr id="961" name="Shape 961"/>
          <p:cNvSpPr/>
          <p:nvPr/>
        </p:nvSpPr>
        <p:spPr>
          <a:xfrm rot="7680000">
            <a:off x="5791200" y="5092700"/>
            <a:ext cx="396875" cy="387350"/>
          </a:xfrm>
          <a:prstGeom prst="leftBrace">
            <a:avLst>
              <a:gd fmla="val 2160" name="adj1"/>
              <a:gd fmla="val 50000" name="adj2"/>
            </a:avLst>
          </a:prstGeom>
          <a:noFill/>
          <a:ln cap="flat" cmpd="sng" w="57150">
            <a:solidFill>
              <a:srgbClr val="FF0000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62" name="Shape 962"/>
          <p:cNvSpPr txBox="1"/>
          <p:nvPr/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905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Times New Roman"/>
              <a:buNone/>
            </a:pPr>
            <a:fld id="{00000000-1234-1234-1234-123412341234}" type="slidenum">
              <a:rPr b="1" i="0" lang="en-US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6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" name="Shape 967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6985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Pubic Bone: Lateral View</a:t>
            </a:r>
            <a:b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Inferior Ramus</a:t>
            </a:r>
          </a:p>
        </p:txBody>
      </p:sp>
      <p:pic>
        <p:nvPicPr>
          <p:cNvPr descr="C:\Documents and Settings\Pam\My Documents\My Pictures\Martini\0807aRightOsCoxae_U.jpg" id="968" name="Shape 968"/>
          <p:cNvPicPr preferRelativeResize="0"/>
          <p:nvPr/>
        </p:nvPicPr>
        <p:blipFill rotWithShape="1">
          <a:blip r:embed="rId3">
            <a:alphaModFix/>
          </a:blip>
          <a:srcRect b="14140" l="23528" r="28104" t="33332"/>
          <a:stretch/>
        </p:blipFill>
        <p:spPr>
          <a:xfrm>
            <a:off x="2133600" y="1600200"/>
            <a:ext cx="4874850" cy="5103863"/>
          </a:xfrm>
          <a:prstGeom prst="rect">
            <a:avLst/>
          </a:prstGeom>
          <a:noFill/>
          <a:ln>
            <a:noFill/>
          </a:ln>
        </p:spPr>
      </p:pic>
      <p:sp>
        <p:nvSpPr>
          <p:cNvPr id="969" name="Shape 969"/>
          <p:cNvSpPr/>
          <p:nvPr/>
        </p:nvSpPr>
        <p:spPr>
          <a:xfrm rot="-8220000">
            <a:off x="6021387" y="5786437"/>
            <a:ext cx="420687" cy="614362"/>
          </a:xfrm>
          <a:prstGeom prst="leftBrace">
            <a:avLst>
              <a:gd fmla="val 3062" name="adj1"/>
              <a:gd fmla="val 50000" name="adj2"/>
            </a:avLst>
          </a:prstGeom>
          <a:noFill/>
          <a:ln cap="flat" cmpd="sng" w="57150">
            <a:solidFill>
              <a:srgbClr val="FF0000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70" name="Shape 970"/>
          <p:cNvSpPr txBox="1"/>
          <p:nvPr/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905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Times New Roman"/>
              <a:buNone/>
            </a:pPr>
            <a:fld id="{00000000-1234-1234-1234-123412341234}" type="slidenum">
              <a:rPr b="1" i="0" lang="en-US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4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Shape 975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6985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Pubic Bone: Medial View</a:t>
            </a:r>
            <a:b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Pectineal line</a:t>
            </a:r>
          </a:p>
        </p:txBody>
      </p:sp>
      <p:pic>
        <p:nvPicPr>
          <p:cNvPr id="976" name="Shape 9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38325" y="1690687"/>
            <a:ext cx="5466803" cy="466138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77" name="Shape 977"/>
          <p:cNvCxnSpPr/>
          <p:nvPr/>
        </p:nvCxnSpPr>
        <p:spPr>
          <a:xfrm>
            <a:off x="4114800" y="2590800"/>
            <a:ext cx="914400" cy="12192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miter lim="8000"/>
            <a:headEnd len="med" w="med" type="none"/>
            <a:tailEnd len="lg" w="lg" type="triangle"/>
          </a:ln>
        </p:spPr>
      </p:cxnSp>
      <p:sp>
        <p:nvSpPr>
          <p:cNvPr id="978" name="Shape 978"/>
          <p:cNvSpPr txBox="1"/>
          <p:nvPr/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905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Times New Roman"/>
              <a:buNone/>
            </a:pPr>
            <a:fld id="{00000000-1234-1234-1234-123412341234}" type="slidenum">
              <a:rPr b="1" i="0" lang="en-US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cxnSp>
        <p:nvCxnSpPr>
          <p:cNvPr id="979" name="Shape 979"/>
          <p:cNvCxnSpPr/>
          <p:nvPr/>
        </p:nvCxnSpPr>
        <p:spPr>
          <a:xfrm flipH="1" rot="10800000">
            <a:off x="4953000" y="3581400"/>
            <a:ext cx="414337" cy="442912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"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3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Shape 984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6985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Pubic Bone: Anterior View</a:t>
            </a:r>
            <a:b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Pubic Tubercle</a:t>
            </a:r>
          </a:p>
        </p:txBody>
      </p:sp>
      <p:pic>
        <p:nvPicPr>
          <p:cNvPr descr="C:\Documents and Settings\Pam\My Documents\My Pictures\Martini\0808Pelvis_U.bmp" id="985" name="Shape 985"/>
          <p:cNvPicPr preferRelativeResize="0"/>
          <p:nvPr/>
        </p:nvPicPr>
        <p:blipFill rotWithShape="1">
          <a:blip r:embed="rId3">
            <a:alphaModFix/>
          </a:blip>
          <a:srcRect b="14706" l="7575" r="51689" t="39541"/>
          <a:stretch/>
        </p:blipFill>
        <p:spPr>
          <a:xfrm>
            <a:off x="1676400" y="1695450"/>
            <a:ext cx="5771510" cy="502401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86" name="Shape 986"/>
          <p:cNvCxnSpPr/>
          <p:nvPr/>
        </p:nvCxnSpPr>
        <p:spPr>
          <a:xfrm flipH="1" rot="10800000">
            <a:off x="2438400" y="4953000"/>
            <a:ext cx="1643062" cy="192087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miter lim="8000"/>
            <a:headEnd len="med" w="med" type="none"/>
            <a:tailEnd len="lg" w="lg" type="triangle"/>
          </a:ln>
        </p:spPr>
      </p:cxnSp>
      <p:sp>
        <p:nvSpPr>
          <p:cNvPr id="987" name="Shape 987"/>
          <p:cNvSpPr txBox="1"/>
          <p:nvPr/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905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Times New Roman"/>
              <a:buNone/>
            </a:pPr>
            <a:fld id="{00000000-1234-1234-1234-123412341234}" type="slidenum">
              <a:rPr b="1" i="0" lang="en-US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cxnSp>
        <p:nvCxnSpPr>
          <p:cNvPr id="988" name="Shape 988"/>
          <p:cNvCxnSpPr/>
          <p:nvPr/>
        </p:nvCxnSpPr>
        <p:spPr>
          <a:xfrm rot="10800000">
            <a:off x="5129212" y="4959350"/>
            <a:ext cx="1444625" cy="185737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miter lim="8000"/>
            <a:headEnd len="med" w="med" type="none"/>
            <a:tailEnd len="lg" w="lg" type="triangle"/>
          </a:ln>
        </p:spPr>
      </p:cxn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2" name="Shape 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" name="Shape 993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6985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Pubic Bones: Anterior View</a:t>
            </a:r>
            <a:b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Pubic Arch and Angle</a:t>
            </a:r>
          </a:p>
        </p:txBody>
      </p:sp>
      <p:sp>
        <p:nvSpPr>
          <p:cNvPr id="994" name="Shape 994"/>
          <p:cNvSpPr txBox="1"/>
          <p:nvPr>
            <p:ph idx="1" type="body"/>
          </p:nvPr>
        </p:nvSpPr>
        <p:spPr>
          <a:xfrm>
            <a:off x="628650" y="1676400"/>
            <a:ext cx="7886700" cy="822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1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Arch</a:t>
            </a: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formed by the inferior rami of pubic bones.</a:t>
            </a:r>
          </a:p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1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Angle</a:t>
            </a: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where they converge is the </a:t>
            </a:r>
            <a:r>
              <a:rPr b="1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subpubic angle </a:t>
            </a: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(pubic angle).</a:t>
            </a:r>
          </a:p>
          <a:p>
            <a:pPr indent="-3683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5" name="Shape 995"/>
          <p:cNvSpPr txBox="1"/>
          <p:nvPr/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905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Times New Roman"/>
              <a:buNone/>
            </a:pPr>
            <a:fld id="{00000000-1234-1234-1234-123412341234}" type="slidenum">
              <a:rPr b="1" i="0" lang="en-US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pic>
        <p:nvPicPr>
          <p:cNvPr descr="C:\Documents and Settings\Pam\My Documents\My Pictures\Martini\0808Pelvis_U.bmp" id="996" name="Shape 996"/>
          <p:cNvPicPr preferRelativeResize="0"/>
          <p:nvPr/>
        </p:nvPicPr>
        <p:blipFill rotWithShape="1">
          <a:blip r:embed="rId3">
            <a:alphaModFix/>
          </a:blip>
          <a:srcRect b="14706" l="7575" r="51689" t="39541"/>
          <a:stretch/>
        </p:blipFill>
        <p:spPr>
          <a:xfrm>
            <a:off x="1905000" y="2574925"/>
            <a:ext cx="5163982" cy="4129023"/>
          </a:xfrm>
          <a:prstGeom prst="rect">
            <a:avLst/>
          </a:prstGeom>
          <a:noFill/>
          <a:ln>
            <a:noFill/>
          </a:ln>
        </p:spPr>
      </p:pic>
      <p:sp>
        <p:nvSpPr>
          <p:cNvPr id="997" name="Shape 997"/>
          <p:cNvSpPr/>
          <p:nvPr/>
        </p:nvSpPr>
        <p:spPr>
          <a:xfrm>
            <a:off x="4038600" y="5943600"/>
            <a:ext cx="914400" cy="838200"/>
          </a:xfrm>
          <a:custGeom>
            <a:pathLst>
              <a:path extrusionOk="0" h="120000" w="120000">
                <a:moveTo>
                  <a:pt x="30000" y="60000"/>
                </a:moveTo>
                <a:cubicBezTo>
                  <a:pt x="30000" y="43427"/>
                  <a:pt x="43427" y="30000"/>
                  <a:pt x="60000" y="30000"/>
                </a:cubicBezTo>
                <a:cubicBezTo>
                  <a:pt x="76566" y="29994"/>
                  <a:pt x="89994" y="43427"/>
                  <a:pt x="90000" y="59994"/>
                </a:cubicBezTo>
                <a:lnTo>
                  <a:pt x="120000" y="60000"/>
                </a:lnTo>
                <a:cubicBezTo>
                  <a:pt x="120000" y="26861"/>
                  <a:pt x="93133" y="0"/>
                  <a:pt x="60000" y="0"/>
                </a:cubicBezTo>
                <a:cubicBezTo>
                  <a:pt x="26861" y="0"/>
                  <a:pt x="0" y="26861"/>
                  <a:pt x="0" y="60000"/>
                </a:cubicBezTo>
                <a:lnTo>
                  <a:pt x="30000" y="60000"/>
                </a:lnTo>
                <a:close/>
              </a:path>
            </a:pathLst>
          </a:custGeom>
          <a:solidFill>
            <a:srgbClr val="FF0000"/>
          </a:solidFill>
          <a:ln cap="flat" cmpd="sng" w="12700">
            <a:solidFill>
              <a:srgbClr val="FF0000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Shape 1002"/>
          <p:cNvSpPr txBox="1"/>
          <p:nvPr>
            <p:ph type="title"/>
          </p:nvPr>
        </p:nvSpPr>
        <p:spPr>
          <a:xfrm>
            <a:off x="628650" y="152400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6985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Other regions:</a:t>
            </a:r>
            <a:b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Obturator Foramen</a:t>
            </a:r>
          </a:p>
        </p:txBody>
      </p:sp>
      <p:pic>
        <p:nvPicPr>
          <p:cNvPr descr="C:\Documents and Settings\Pam\My Documents\My Pictures\Martini\0808Pelvis_U.bmp" id="1003" name="Shape 1003"/>
          <p:cNvPicPr preferRelativeResize="0"/>
          <p:nvPr/>
        </p:nvPicPr>
        <p:blipFill rotWithShape="1">
          <a:blip r:embed="rId3">
            <a:alphaModFix/>
          </a:blip>
          <a:srcRect b="14706" l="7575" r="51689" t="39541"/>
          <a:stretch/>
        </p:blipFill>
        <p:spPr>
          <a:xfrm>
            <a:off x="1828800" y="1439862"/>
            <a:ext cx="5771510" cy="502401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04" name="Shape 1004"/>
          <p:cNvCxnSpPr/>
          <p:nvPr/>
        </p:nvCxnSpPr>
        <p:spPr>
          <a:xfrm flipH="1" rot="10800000">
            <a:off x="2743200" y="5291137"/>
            <a:ext cx="1295400" cy="9144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miter lim="8000"/>
            <a:headEnd len="med" w="med" type="none"/>
            <a:tailEnd len="lg" w="lg" type="triangle"/>
          </a:ln>
        </p:spPr>
      </p:cxnSp>
      <p:sp>
        <p:nvSpPr>
          <p:cNvPr id="1005" name="Shape 1005"/>
          <p:cNvSpPr txBox="1"/>
          <p:nvPr/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905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Times New Roman"/>
              <a:buNone/>
            </a:pPr>
            <a:fld id="{00000000-1234-1234-1234-123412341234}" type="slidenum">
              <a:rPr b="1" i="0" lang="en-US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cxnSp>
        <p:nvCxnSpPr>
          <p:cNvPr id="1006" name="Shape 1006"/>
          <p:cNvCxnSpPr/>
          <p:nvPr/>
        </p:nvCxnSpPr>
        <p:spPr>
          <a:xfrm rot="10800000">
            <a:off x="5486400" y="5260975"/>
            <a:ext cx="1181100" cy="9144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miter lim="8000"/>
            <a:headEnd len="med" w="med" type="none"/>
            <a:tailEnd len="lg" w="lg" type="triangle"/>
          </a:ln>
        </p:spPr>
      </p:cxn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0" name="Shape 1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" name="Shape 1011"/>
          <p:cNvSpPr txBox="1"/>
          <p:nvPr>
            <p:ph type="title"/>
          </p:nvPr>
        </p:nvSpPr>
        <p:spPr>
          <a:xfrm>
            <a:off x="247650" y="365125"/>
            <a:ext cx="859155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6985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Other Regions:</a:t>
            </a:r>
            <a:b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Pelvic Brim, Greater and Lesser Pelvis</a:t>
            </a:r>
          </a:p>
        </p:txBody>
      </p:sp>
      <p:pic>
        <p:nvPicPr>
          <p:cNvPr id="1012" name="Shape 10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3275" y="1658937"/>
            <a:ext cx="8047955" cy="4805214"/>
          </a:xfrm>
          <a:prstGeom prst="rect">
            <a:avLst/>
          </a:prstGeom>
          <a:noFill/>
          <a:ln>
            <a:noFill/>
          </a:ln>
        </p:spPr>
      </p:pic>
      <p:sp>
        <p:nvSpPr>
          <p:cNvPr id="1013" name="Shape 1013"/>
          <p:cNvSpPr txBox="1"/>
          <p:nvPr/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905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Times New Roman"/>
              <a:buNone/>
            </a:pPr>
            <a:fld id="{00000000-1234-1234-1234-123412341234}" type="slidenum">
              <a:rPr b="1" i="0" lang="en-US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7" name="Shape 1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" name="Shape 1018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6985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Other Regions:</a:t>
            </a:r>
            <a:b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Acetabulum</a:t>
            </a:r>
          </a:p>
        </p:txBody>
      </p:sp>
      <p:sp>
        <p:nvSpPr>
          <p:cNvPr id="1019" name="Shape 1019"/>
          <p:cNvSpPr txBox="1"/>
          <p:nvPr/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905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Times New Roman"/>
              <a:buNone/>
            </a:pPr>
            <a:fld id="{00000000-1234-1234-1234-123412341234}" type="slidenum">
              <a:rPr b="1" i="0" lang="en-US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pic>
        <p:nvPicPr>
          <p:cNvPr descr="C:\Documents and Settings\Pam\My Documents\My Pictures\Martini\0807aRightOsCoxae_U.jpg" id="1020" name="Shape 102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14140" l="23528" r="28104" t="33332"/>
          <a:stretch/>
        </p:blipFill>
        <p:spPr>
          <a:xfrm>
            <a:off x="4953000" y="1827212"/>
            <a:ext cx="3429000" cy="41544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Documents and Settings\Pam\My Documents\My Pictures\Martini\0808Pelvis_U.bmp" id="1021" name="Shape 1021"/>
          <p:cNvPicPr preferRelativeResize="0"/>
          <p:nvPr>
            <p:ph idx="2" type="body"/>
          </p:nvPr>
        </p:nvPicPr>
        <p:blipFill rotWithShape="1">
          <a:blip r:embed="rId4">
            <a:alphaModFix/>
          </a:blip>
          <a:srcRect b="14706" l="7575" r="51689" t="39541"/>
          <a:stretch/>
        </p:blipFill>
        <p:spPr>
          <a:xfrm>
            <a:off x="533400" y="1827212"/>
            <a:ext cx="3810000" cy="415448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22" name="Shape 1022"/>
          <p:cNvCxnSpPr/>
          <p:nvPr/>
        </p:nvCxnSpPr>
        <p:spPr>
          <a:xfrm flipH="1" rot="10800000">
            <a:off x="152400" y="4343400"/>
            <a:ext cx="1295400" cy="9144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miter lim="8000"/>
            <a:headEnd len="med" w="med" type="none"/>
            <a:tailEnd len="lg" w="lg" type="triangle"/>
          </a:ln>
        </p:spPr>
      </p:cxnSp>
      <p:sp>
        <p:nvSpPr>
          <p:cNvPr id="1023" name="Shape 1023"/>
          <p:cNvSpPr/>
          <p:nvPr/>
        </p:nvSpPr>
        <p:spPr>
          <a:xfrm>
            <a:off x="6800850" y="4038600"/>
            <a:ext cx="685800" cy="762000"/>
          </a:xfrm>
          <a:prstGeom prst="ellipse">
            <a:avLst/>
          </a:prstGeom>
          <a:solidFill>
            <a:srgbClr val="FF0000"/>
          </a:solidFill>
          <a:ln cap="flat" cmpd="sng" w="12700">
            <a:solidFill>
              <a:srgbClr val="FF0000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7" name="Shape 1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Shape 1028"/>
          <p:cNvSpPr txBox="1"/>
          <p:nvPr>
            <p:ph type="title"/>
          </p:nvPr>
        </p:nvSpPr>
        <p:spPr>
          <a:xfrm>
            <a:off x="628650" y="76200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6985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Male Pelvis</a:t>
            </a:r>
          </a:p>
        </p:txBody>
      </p:sp>
      <p:sp>
        <p:nvSpPr>
          <p:cNvPr id="1029" name="Shape 1029"/>
          <p:cNvSpPr txBox="1"/>
          <p:nvPr>
            <p:ph idx="1" type="body"/>
          </p:nvPr>
        </p:nvSpPr>
        <p:spPr>
          <a:xfrm>
            <a:off x="628650" y="990600"/>
            <a:ext cx="7886700" cy="1487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Vertical iliac bones</a:t>
            </a:r>
          </a:p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Subpubic arch &lt;90°</a:t>
            </a:r>
          </a:p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Deep iliac fossa</a:t>
            </a:r>
          </a:p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Heart shaped pelvic brim (inlet)</a:t>
            </a:r>
          </a:p>
        </p:txBody>
      </p:sp>
      <p:sp>
        <p:nvSpPr>
          <p:cNvPr id="1030" name="Shape 1030"/>
          <p:cNvSpPr txBox="1"/>
          <p:nvPr/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905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Times New Roman"/>
              <a:buNone/>
            </a:pPr>
            <a:fld id="{00000000-1234-1234-1234-123412341234}" type="slidenum">
              <a:rPr b="1" i="0" lang="en-US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pic>
        <p:nvPicPr>
          <p:cNvPr descr="C:\Documents and Settings\Pam\My Documents\My Pictures\Anatomy pictures\Bones\Bones Unlabeled\male_pelvis.jpg" id="1031" name="Shape 1031"/>
          <p:cNvPicPr preferRelativeResize="0"/>
          <p:nvPr/>
        </p:nvPicPr>
        <p:blipFill rotWithShape="1">
          <a:blip r:embed="rId3">
            <a:alphaModFix/>
          </a:blip>
          <a:srcRect b="8000" l="0" r="0" t="8000"/>
          <a:stretch/>
        </p:blipFill>
        <p:spPr>
          <a:xfrm>
            <a:off x="1752600" y="2478087"/>
            <a:ext cx="5509860" cy="43084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32" name="Shape 1032"/>
          <p:cNvCxnSpPr/>
          <p:nvPr/>
        </p:nvCxnSpPr>
        <p:spPr>
          <a:xfrm flipH="1">
            <a:off x="3886200" y="6372225"/>
            <a:ext cx="628650" cy="320675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miter lim="8000"/>
            <a:headEnd len="med" w="med" type="none"/>
            <a:tailEnd len="med" w="med" type="none"/>
          </a:ln>
        </p:spPr>
      </p:cxnSp>
      <p:cxnSp>
        <p:nvCxnSpPr>
          <p:cNvPr id="1033" name="Shape 1033"/>
          <p:cNvCxnSpPr/>
          <p:nvPr/>
        </p:nvCxnSpPr>
        <p:spPr>
          <a:xfrm>
            <a:off x="4511675" y="6372225"/>
            <a:ext cx="511175" cy="320675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miter lim="8000"/>
            <a:headEnd len="med" w="med" type="none"/>
            <a:tailEnd len="med" w="med" type="none"/>
          </a:ln>
        </p:spPr>
      </p:cxnSp>
      <p:sp>
        <p:nvSpPr>
          <p:cNvPr id="1034" name="Shape 1034"/>
          <p:cNvSpPr/>
          <p:nvPr/>
        </p:nvSpPr>
        <p:spPr>
          <a:xfrm>
            <a:off x="3429000" y="4341812"/>
            <a:ext cx="2057400" cy="1525587"/>
          </a:xfrm>
          <a:custGeom>
            <a:pathLst>
              <a:path extrusionOk="0" h="120000" w="120000">
                <a:moveTo>
                  <a:pt x="60000" y="30000"/>
                </a:moveTo>
                <a:cubicBezTo>
                  <a:pt x="85000" y="-40000"/>
                  <a:pt x="182500" y="30000"/>
                  <a:pt x="60000" y="120000"/>
                </a:cubicBezTo>
                <a:cubicBezTo>
                  <a:pt x="-62500" y="30000"/>
                  <a:pt x="35000" y="-40000"/>
                  <a:pt x="60000" y="30000"/>
                </a:cubicBezTo>
                <a:close/>
              </a:path>
            </a:pathLst>
          </a:custGeom>
          <a:solidFill>
            <a:srgbClr val="FF0000"/>
          </a:solidFill>
          <a:ln cap="flat" cmpd="sng" w="12700">
            <a:solidFill>
              <a:srgbClr val="FF0000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35" name="Shape 1035"/>
          <p:cNvSpPr txBox="1"/>
          <p:nvPr/>
        </p:nvSpPr>
        <p:spPr>
          <a:xfrm>
            <a:off x="4114800" y="6396037"/>
            <a:ext cx="773112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81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libri"/>
              <a:buNone/>
            </a:pPr>
            <a:r>
              <a:rPr b="1" i="0" lang="en-US" sz="2400" u="none" cap="none" strike="noStrik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&lt;90°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6985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Scapula: Posterior View</a:t>
            </a:r>
            <a:b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Infraspinous Fossa</a:t>
            </a:r>
          </a:p>
        </p:txBody>
      </p:sp>
      <p:pic>
        <p:nvPicPr>
          <p:cNvPr descr="C:\Documents and Settings\Pam\My Documents\My Pictures\Anatomy pictures\Bones\Bones Unlabeled\scapula_posterior.jpg" id="159" name="Shape 159"/>
          <p:cNvPicPr preferRelativeResize="0"/>
          <p:nvPr/>
        </p:nvPicPr>
        <p:blipFill rotWithShape="1">
          <a:blip r:embed="rId3">
            <a:alphaModFix/>
          </a:blip>
          <a:srcRect b="0" l="0" r="0" t="3947"/>
          <a:stretch/>
        </p:blipFill>
        <p:spPr>
          <a:xfrm>
            <a:off x="4267200" y="1709737"/>
            <a:ext cx="4406783" cy="4764163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Shape 160"/>
          <p:cNvSpPr/>
          <p:nvPr/>
        </p:nvSpPr>
        <p:spPr>
          <a:xfrm rot="1500000">
            <a:off x="5656262" y="3073400"/>
            <a:ext cx="2417762" cy="1346200"/>
          </a:xfrm>
          <a:prstGeom prst="ellipse">
            <a:avLst/>
          </a:prstGeom>
          <a:noFill/>
          <a:ln cap="flat" cmpd="sng" w="76200">
            <a:solidFill>
              <a:srgbClr val="FF0000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1" name="Shape 161"/>
          <p:cNvSpPr txBox="1"/>
          <p:nvPr/>
        </p:nvSpPr>
        <p:spPr>
          <a:xfrm>
            <a:off x="6457950" y="649287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905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Times New Roman"/>
              <a:buNone/>
            </a:pPr>
            <a:fld id="{00000000-1234-1234-1234-123412341234}" type="slidenum">
              <a:rPr b="1" i="0" lang="en-US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  <p:transition spd="slow">
    <p:fade thruBlk="1"/>
  </p:transition>
</p:sld>
</file>

<file path=ppt/slides/slide9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9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Shape 1040"/>
          <p:cNvSpPr txBox="1"/>
          <p:nvPr>
            <p:ph type="title"/>
          </p:nvPr>
        </p:nvSpPr>
        <p:spPr>
          <a:xfrm>
            <a:off x="628650" y="198437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6985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Female Pelvis</a:t>
            </a:r>
          </a:p>
        </p:txBody>
      </p:sp>
      <p:sp>
        <p:nvSpPr>
          <p:cNvPr id="1041" name="Shape 1041"/>
          <p:cNvSpPr txBox="1"/>
          <p:nvPr>
            <p:ph idx="1" type="body"/>
          </p:nvPr>
        </p:nvSpPr>
        <p:spPr>
          <a:xfrm>
            <a:off x="628650" y="1143000"/>
            <a:ext cx="788670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Less vertical iliac bones</a:t>
            </a:r>
          </a:p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Subpubic arch &gt;90°</a:t>
            </a:r>
          </a:p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Round shaped pelvic brim (inlet)</a:t>
            </a:r>
          </a:p>
        </p:txBody>
      </p:sp>
      <p:sp>
        <p:nvSpPr>
          <p:cNvPr id="1042" name="Shape 1042"/>
          <p:cNvSpPr txBox="1"/>
          <p:nvPr/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905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Times New Roman"/>
              <a:buNone/>
            </a:pPr>
            <a:fld id="{00000000-1234-1234-1234-123412341234}" type="slidenum">
              <a:rPr b="1" i="0" lang="en-US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pic>
        <p:nvPicPr>
          <p:cNvPr descr="C:\Documents and Settings\Pam\My Documents\My Pictures\Anatomy pictures\Bones\Bones Unlabeled\female_pelvis.jpg" id="1043" name="Shape 1043"/>
          <p:cNvPicPr preferRelativeResize="0"/>
          <p:nvPr/>
        </p:nvPicPr>
        <p:blipFill rotWithShape="1">
          <a:blip r:embed="rId3">
            <a:alphaModFix/>
          </a:blip>
          <a:srcRect b="6682" l="0" r="0" t="8184"/>
          <a:stretch/>
        </p:blipFill>
        <p:spPr>
          <a:xfrm>
            <a:off x="1676400" y="2209800"/>
            <a:ext cx="5867400" cy="3960815"/>
          </a:xfrm>
          <a:prstGeom prst="rect">
            <a:avLst/>
          </a:prstGeom>
          <a:noFill/>
          <a:ln>
            <a:noFill/>
          </a:ln>
        </p:spPr>
      </p:pic>
      <p:sp>
        <p:nvSpPr>
          <p:cNvPr id="1044" name="Shape 1044"/>
          <p:cNvSpPr/>
          <p:nvPr/>
        </p:nvSpPr>
        <p:spPr>
          <a:xfrm>
            <a:off x="3352800" y="3276600"/>
            <a:ext cx="2286000" cy="2133600"/>
          </a:xfrm>
          <a:prstGeom prst="ellipse">
            <a:avLst/>
          </a:prstGeom>
          <a:noFill/>
          <a:ln cap="flat" cmpd="sng" w="63500">
            <a:solidFill>
              <a:srgbClr val="FF0000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045" name="Shape 1045"/>
          <p:cNvCxnSpPr/>
          <p:nvPr/>
        </p:nvCxnSpPr>
        <p:spPr>
          <a:xfrm flipH="1">
            <a:off x="3656012" y="5737225"/>
            <a:ext cx="838200" cy="3048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miter lim="8000"/>
            <a:headEnd len="med" w="med" type="none"/>
            <a:tailEnd len="med" w="med" type="none"/>
          </a:ln>
        </p:spPr>
      </p:cxnSp>
      <p:cxnSp>
        <p:nvCxnSpPr>
          <p:cNvPr id="1046" name="Shape 1046"/>
          <p:cNvCxnSpPr/>
          <p:nvPr/>
        </p:nvCxnSpPr>
        <p:spPr>
          <a:xfrm rot="10800000">
            <a:off x="4495800" y="5737225"/>
            <a:ext cx="838200" cy="3048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miter lim="8000"/>
            <a:headEnd len="med" w="med" type="none"/>
            <a:tailEnd len="med" w="med" type="none"/>
          </a:ln>
        </p:spPr>
      </p:cxnSp>
      <p:sp>
        <p:nvSpPr>
          <p:cNvPr id="1047" name="Shape 1047"/>
          <p:cNvSpPr txBox="1"/>
          <p:nvPr/>
        </p:nvSpPr>
        <p:spPr>
          <a:xfrm>
            <a:off x="4038600" y="5786437"/>
            <a:ext cx="773112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81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libri"/>
              <a:buNone/>
            </a:pPr>
            <a:r>
              <a:rPr b="1" i="0" lang="en-US" sz="2400" u="none" cap="none" strike="noStrik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&gt;90°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9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Shape 1052"/>
          <p:cNvSpPr txBox="1"/>
          <p:nvPr>
            <p:ph type="title"/>
          </p:nvPr>
        </p:nvSpPr>
        <p:spPr>
          <a:xfrm>
            <a:off x="628650" y="76200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6985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Femur: Anterior View</a:t>
            </a:r>
          </a:p>
        </p:txBody>
      </p:sp>
      <p:pic>
        <p:nvPicPr>
          <p:cNvPr descr="C:\Documents and Settings\Pam\My Documents\My Pictures\Martini\Labeled\0811aFemur_L.jpg" id="1053" name="Shape 1053"/>
          <p:cNvPicPr preferRelativeResize="0"/>
          <p:nvPr/>
        </p:nvPicPr>
        <p:blipFill rotWithShape="1">
          <a:blip r:embed="rId3">
            <a:alphaModFix/>
          </a:blip>
          <a:srcRect b="7068" l="19934" r="6861" t="6060"/>
          <a:stretch/>
        </p:blipFill>
        <p:spPr>
          <a:xfrm>
            <a:off x="1771650" y="1031875"/>
            <a:ext cx="5598460" cy="5635449"/>
          </a:xfrm>
          <a:prstGeom prst="rect">
            <a:avLst/>
          </a:prstGeom>
          <a:noFill/>
          <a:ln>
            <a:noFill/>
          </a:ln>
        </p:spPr>
      </p:pic>
      <p:sp>
        <p:nvSpPr>
          <p:cNvPr id="1054" name="Shape 1054"/>
          <p:cNvSpPr txBox="1"/>
          <p:nvPr/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905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Times New Roman"/>
              <a:buNone/>
            </a:pPr>
            <a:fld id="{00000000-1234-1234-1234-123412341234}" type="slidenum">
              <a:rPr b="1" i="0" lang="en-US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8" name="Shape 1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" name="Shape 1059"/>
          <p:cNvSpPr txBox="1"/>
          <p:nvPr>
            <p:ph type="title"/>
          </p:nvPr>
        </p:nvSpPr>
        <p:spPr>
          <a:xfrm>
            <a:off x="323850" y="152400"/>
            <a:ext cx="843915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6985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Femur: Anterior and Posterior Views</a:t>
            </a:r>
            <a:b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Head of Femur</a:t>
            </a:r>
          </a:p>
        </p:txBody>
      </p:sp>
      <p:pic>
        <p:nvPicPr>
          <p:cNvPr descr="C:\Documents and Settings\Pam\My Documents\My Pictures\Anatomy pictures\Bones\Bones Unlabeled\Femur.bmp" id="1060" name="Shape 1060"/>
          <p:cNvPicPr preferRelativeResize="0"/>
          <p:nvPr/>
        </p:nvPicPr>
        <p:blipFill rotWithShape="1">
          <a:blip r:embed="rId3">
            <a:alphaModFix/>
          </a:blip>
          <a:srcRect b="6584" l="0" r="0" t="0"/>
          <a:stretch/>
        </p:blipFill>
        <p:spPr>
          <a:xfrm>
            <a:off x="533400" y="1600200"/>
            <a:ext cx="8153400" cy="429065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61" name="Shape 1061"/>
          <p:cNvCxnSpPr/>
          <p:nvPr/>
        </p:nvCxnSpPr>
        <p:spPr>
          <a:xfrm rot="10800000">
            <a:off x="1219200" y="3200400"/>
            <a:ext cx="685800" cy="5334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miter lim="8000"/>
            <a:headEnd len="med" w="med" type="none"/>
            <a:tailEnd len="lg" w="lg" type="triangle"/>
          </a:ln>
        </p:spPr>
      </p:cxnSp>
      <p:cxnSp>
        <p:nvCxnSpPr>
          <p:cNvPr id="1062" name="Shape 1062"/>
          <p:cNvCxnSpPr/>
          <p:nvPr/>
        </p:nvCxnSpPr>
        <p:spPr>
          <a:xfrm flipH="1">
            <a:off x="1219200" y="3733800"/>
            <a:ext cx="609600" cy="4572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miter lim="8000"/>
            <a:headEnd len="med" w="med" type="none"/>
            <a:tailEnd len="lg" w="lg" type="triangle"/>
          </a:ln>
        </p:spPr>
      </p:cxnSp>
      <p:sp>
        <p:nvSpPr>
          <p:cNvPr id="1063" name="Shape 1063"/>
          <p:cNvSpPr txBox="1"/>
          <p:nvPr/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905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Times New Roman"/>
              <a:buNone/>
            </a:pPr>
            <a:fld id="{00000000-1234-1234-1234-123412341234}" type="slidenum">
              <a:rPr b="1" i="0" lang="en-US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1064" name="Shape 1064"/>
          <p:cNvSpPr txBox="1"/>
          <p:nvPr/>
        </p:nvSpPr>
        <p:spPr>
          <a:xfrm>
            <a:off x="3810000" y="2430462"/>
            <a:ext cx="1600200" cy="388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8575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25000"/>
              <a:buFont typeface="Calibri"/>
              <a:buNone/>
            </a:pPr>
            <a:r>
              <a:rPr b="1" i="0" lang="en-US" sz="18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Posterior view</a:t>
            </a:r>
          </a:p>
        </p:txBody>
      </p:sp>
      <p:sp>
        <p:nvSpPr>
          <p:cNvPr id="1065" name="Shape 1065"/>
          <p:cNvSpPr txBox="1"/>
          <p:nvPr/>
        </p:nvSpPr>
        <p:spPr>
          <a:xfrm>
            <a:off x="3829050" y="5021262"/>
            <a:ext cx="1485900" cy="388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8575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25000"/>
              <a:buFont typeface="Calibri"/>
              <a:buNone/>
            </a:pPr>
            <a:r>
              <a:rPr b="1" i="0" lang="en-US" sz="18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Anterior view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9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9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Shape 1070"/>
          <p:cNvSpPr txBox="1"/>
          <p:nvPr>
            <p:ph type="title"/>
          </p:nvPr>
        </p:nvSpPr>
        <p:spPr>
          <a:xfrm>
            <a:off x="323850" y="152400"/>
            <a:ext cx="843915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6985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Femur: Anterior and Posterior Views</a:t>
            </a:r>
            <a:b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Greater Trochanter</a:t>
            </a:r>
          </a:p>
        </p:txBody>
      </p:sp>
      <p:pic>
        <p:nvPicPr>
          <p:cNvPr descr="C:\Documents and Settings\Pam\My Documents\My Pictures\Anatomy pictures\Bones\Bones Unlabeled\Femur.bmp" id="1071" name="Shape 1071"/>
          <p:cNvPicPr preferRelativeResize="0"/>
          <p:nvPr/>
        </p:nvPicPr>
        <p:blipFill rotWithShape="1">
          <a:blip r:embed="rId3">
            <a:alphaModFix/>
          </a:blip>
          <a:srcRect b="6584" l="0" r="0" t="0"/>
          <a:stretch/>
        </p:blipFill>
        <p:spPr>
          <a:xfrm>
            <a:off x="533400" y="1600200"/>
            <a:ext cx="8153400" cy="429065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72" name="Shape 1072"/>
          <p:cNvCxnSpPr/>
          <p:nvPr/>
        </p:nvCxnSpPr>
        <p:spPr>
          <a:xfrm>
            <a:off x="419100" y="1304925"/>
            <a:ext cx="952500" cy="681037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miter lim="8000"/>
            <a:headEnd len="med" w="med" type="none"/>
            <a:tailEnd len="lg" w="lg" type="triangle"/>
          </a:ln>
        </p:spPr>
      </p:cxnSp>
      <p:cxnSp>
        <p:nvCxnSpPr>
          <p:cNvPr id="1073" name="Shape 1073"/>
          <p:cNvCxnSpPr/>
          <p:nvPr/>
        </p:nvCxnSpPr>
        <p:spPr>
          <a:xfrm flipH="1" rot="10800000">
            <a:off x="419100" y="5611812"/>
            <a:ext cx="838200" cy="835025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miter lim="8000"/>
            <a:headEnd len="med" w="med" type="none"/>
            <a:tailEnd len="lg" w="lg" type="triangle"/>
          </a:ln>
        </p:spPr>
      </p:cxnSp>
      <p:sp>
        <p:nvSpPr>
          <p:cNvPr id="1074" name="Shape 1074"/>
          <p:cNvSpPr txBox="1"/>
          <p:nvPr/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905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Times New Roman"/>
              <a:buNone/>
            </a:pPr>
            <a:fld id="{00000000-1234-1234-1234-123412341234}" type="slidenum">
              <a:rPr b="1" i="0" lang="en-US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1075" name="Shape 1075"/>
          <p:cNvSpPr txBox="1"/>
          <p:nvPr/>
        </p:nvSpPr>
        <p:spPr>
          <a:xfrm>
            <a:off x="3810000" y="2430462"/>
            <a:ext cx="1600200" cy="388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8575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25000"/>
              <a:buFont typeface="Calibri"/>
              <a:buNone/>
            </a:pPr>
            <a:r>
              <a:rPr b="1" i="0" lang="en-US" sz="18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Posterior view</a:t>
            </a:r>
          </a:p>
        </p:txBody>
      </p:sp>
      <p:sp>
        <p:nvSpPr>
          <p:cNvPr id="1076" name="Shape 1076"/>
          <p:cNvSpPr txBox="1"/>
          <p:nvPr/>
        </p:nvSpPr>
        <p:spPr>
          <a:xfrm>
            <a:off x="3829050" y="5021262"/>
            <a:ext cx="1485900" cy="388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8575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25000"/>
              <a:buFont typeface="Calibri"/>
              <a:buNone/>
            </a:pPr>
            <a:r>
              <a:rPr b="1" i="0" lang="en-US" sz="18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Anterior view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9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0" name="Shape 1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Shape 1081"/>
          <p:cNvSpPr txBox="1"/>
          <p:nvPr>
            <p:ph type="title"/>
          </p:nvPr>
        </p:nvSpPr>
        <p:spPr>
          <a:xfrm>
            <a:off x="323850" y="152400"/>
            <a:ext cx="843915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6985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Femur: Anterior and Posterior Views</a:t>
            </a:r>
            <a:b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Lesser Trochanter</a:t>
            </a:r>
          </a:p>
        </p:txBody>
      </p:sp>
      <p:pic>
        <p:nvPicPr>
          <p:cNvPr descr="C:\Documents and Settings\Pam\My Documents\My Pictures\Anatomy pictures\Bones\Bones Unlabeled\Femur.bmp" id="1082" name="Shape 1082"/>
          <p:cNvPicPr preferRelativeResize="0"/>
          <p:nvPr/>
        </p:nvPicPr>
        <p:blipFill rotWithShape="1">
          <a:blip r:embed="rId3">
            <a:alphaModFix/>
          </a:blip>
          <a:srcRect b="6584" l="0" r="0" t="0"/>
          <a:stretch/>
        </p:blipFill>
        <p:spPr>
          <a:xfrm>
            <a:off x="533400" y="1600200"/>
            <a:ext cx="8153400" cy="429065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83" name="Shape 1083"/>
          <p:cNvCxnSpPr/>
          <p:nvPr/>
        </p:nvCxnSpPr>
        <p:spPr>
          <a:xfrm rot="10800000">
            <a:off x="2095500" y="2743200"/>
            <a:ext cx="647700" cy="76835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miter lim="8000"/>
            <a:headEnd len="med" w="med" type="none"/>
            <a:tailEnd len="lg" w="lg" type="triangle"/>
          </a:ln>
        </p:spPr>
      </p:cxnSp>
      <p:cxnSp>
        <p:nvCxnSpPr>
          <p:cNvPr id="1084" name="Shape 1084"/>
          <p:cNvCxnSpPr/>
          <p:nvPr/>
        </p:nvCxnSpPr>
        <p:spPr>
          <a:xfrm flipH="1">
            <a:off x="2070100" y="3978275"/>
            <a:ext cx="600075" cy="746125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miter lim="8000"/>
            <a:headEnd len="med" w="med" type="none"/>
            <a:tailEnd len="lg" w="lg" type="triangle"/>
          </a:ln>
        </p:spPr>
      </p:cxnSp>
      <p:sp>
        <p:nvSpPr>
          <p:cNvPr id="1085" name="Shape 1085"/>
          <p:cNvSpPr txBox="1"/>
          <p:nvPr/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905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Times New Roman"/>
              <a:buNone/>
            </a:pPr>
            <a:fld id="{00000000-1234-1234-1234-123412341234}" type="slidenum">
              <a:rPr b="1" i="0" lang="en-US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1086" name="Shape 1086"/>
          <p:cNvSpPr txBox="1"/>
          <p:nvPr/>
        </p:nvSpPr>
        <p:spPr>
          <a:xfrm>
            <a:off x="3810000" y="2430462"/>
            <a:ext cx="1600200" cy="388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8575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25000"/>
              <a:buFont typeface="Calibri"/>
              <a:buNone/>
            </a:pPr>
            <a:r>
              <a:rPr b="1" i="0" lang="en-US" sz="18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Posterior view</a:t>
            </a:r>
          </a:p>
        </p:txBody>
      </p:sp>
      <p:sp>
        <p:nvSpPr>
          <p:cNvPr id="1087" name="Shape 1087"/>
          <p:cNvSpPr txBox="1"/>
          <p:nvPr/>
        </p:nvSpPr>
        <p:spPr>
          <a:xfrm>
            <a:off x="3829050" y="5021262"/>
            <a:ext cx="1485900" cy="388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8575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25000"/>
              <a:buFont typeface="Calibri"/>
              <a:buNone/>
            </a:pPr>
            <a:r>
              <a:rPr b="1" i="0" lang="en-US" sz="18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Anterior view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9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1" name="Shape 1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" name="Shape 1092"/>
          <p:cNvSpPr txBox="1"/>
          <p:nvPr>
            <p:ph type="title"/>
          </p:nvPr>
        </p:nvSpPr>
        <p:spPr>
          <a:xfrm>
            <a:off x="323850" y="152400"/>
            <a:ext cx="843915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6985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Femur: Anterior and Posterior Views</a:t>
            </a:r>
            <a:b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Neck of Femur</a:t>
            </a:r>
          </a:p>
        </p:txBody>
      </p:sp>
      <p:pic>
        <p:nvPicPr>
          <p:cNvPr descr="C:\Documents and Settings\Pam\My Documents\My Pictures\Anatomy pictures\Bones\Bones Unlabeled\Femur.bmp" id="1093" name="Shape 1093"/>
          <p:cNvPicPr preferRelativeResize="0"/>
          <p:nvPr/>
        </p:nvPicPr>
        <p:blipFill rotWithShape="1">
          <a:blip r:embed="rId3">
            <a:alphaModFix/>
          </a:blip>
          <a:srcRect b="6584" l="0" r="0" t="0"/>
          <a:stretch/>
        </p:blipFill>
        <p:spPr>
          <a:xfrm>
            <a:off x="533400" y="1600200"/>
            <a:ext cx="8153400" cy="429065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94" name="Shape 1094"/>
          <p:cNvCxnSpPr/>
          <p:nvPr/>
        </p:nvCxnSpPr>
        <p:spPr>
          <a:xfrm rot="10800000">
            <a:off x="1485900" y="2625725"/>
            <a:ext cx="685800" cy="1138237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miter lim="8000"/>
            <a:headEnd len="med" w="med" type="none"/>
            <a:tailEnd len="lg" w="lg" type="triangle"/>
          </a:ln>
        </p:spPr>
      </p:cxnSp>
      <p:cxnSp>
        <p:nvCxnSpPr>
          <p:cNvPr id="1095" name="Shape 1095"/>
          <p:cNvCxnSpPr/>
          <p:nvPr/>
        </p:nvCxnSpPr>
        <p:spPr>
          <a:xfrm flipH="1">
            <a:off x="1371600" y="3763962"/>
            <a:ext cx="800100" cy="1112837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miter lim="8000"/>
            <a:headEnd len="med" w="med" type="none"/>
            <a:tailEnd len="lg" w="lg" type="triangle"/>
          </a:ln>
        </p:spPr>
      </p:cxnSp>
      <p:sp>
        <p:nvSpPr>
          <p:cNvPr id="1096" name="Shape 1096"/>
          <p:cNvSpPr txBox="1"/>
          <p:nvPr/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905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Times New Roman"/>
              <a:buNone/>
            </a:pPr>
            <a:fld id="{00000000-1234-1234-1234-123412341234}" type="slidenum">
              <a:rPr b="1" i="0" lang="en-US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1097" name="Shape 1097"/>
          <p:cNvSpPr txBox="1"/>
          <p:nvPr/>
        </p:nvSpPr>
        <p:spPr>
          <a:xfrm>
            <a:off x="3810000" y="2430462"/>
            <a:ext cx="1600200" cy="388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8575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25000"/>
              <a:buFont typeface="Calibri"/>
              <a:buNone/>
            </a:pPr>
            <a:r>
              <a:rPr b="1" i="0" lang="en-US" sz="18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Posterior view</a:t>
            </a:r>
          </a:p>
        </p:txBody>
      </p:sp>
      <p:sp>
        <p:nvSpPr>
          <p:cNvPr id="1098" name="Shape 1098"/>
          <p:cNvSpPr txBox="1"/>
          <p:nvPr/>
        </p:nvSpPr>
        <p:spPr>
          <a:xfrm>
            <a:off x="3829050" y="5021262"/>
            <a:ext cx="1485900" cy="388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8575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25000"/>
              <a:buFont typeface="Calibri"/>
              <a:buNone/>
            </a:pPr>
            <a:r>
              <a:rPr b="1" i="0" lang="en-US" sz="18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Anterior view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9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2" name="Shape 1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" name="Shape 1103"/>
          <p:cNvSpPr txBox="1"/>
          <p:nvPr>
            <p:ph type="title"/>
          </p:nvPr>
        </p:nvSpPr>
        <p:spPr>
          <a:xfrm>
            <a:off x="323850" y="152400"/>
            <a:ext cx="843915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6985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Femur: Anterior and Posterior Views</a:t>
            </a:r>
            <a:b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Intertrochanteric Crest and Line</a:t>
            </a:r>
          </a:p>
        </p:txBody>
      </p:sp>
      <p:pic>
        <p:nvPicPr>
          <p:cNvPr descr="C:\Documents and Settings\Pam\My Documents\My Pictures\Anatomy pictures\Bones\Bones Unlabeled\Femur.bmp" id="1104" name="Shape 1104"/>
          <p:cNvPicPr preferRelativeResize="0"/>
          <p:nvPr/>
        </p:nvPicPr>
        <p:blipFill rotWithShape="1">
          <a:blip r:embed="rId3">
            <a:alphaModFix/>
          </a:blip>
          <a:srcRect b="6584" l="0" r="0" t="0"/>
          <a:stretch/>
        </p:blipFill>
        <p:spPr>
          <a:xfrm>
            <a:off x="533400" y="1600200"/>
            <a:ext cx="8153400" cy="429065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05" name="Shape 1105"/>
          <p:cNvCxnSpPr/>
          <p:nvPr/>
        </p:nvCxnSpPr>
        <p:spPr>
          <a:xfrm flipH="1">
            <a:off x="1690687" y="1905000"/>
            <a:ext cx="900112" cy="500062"/>
          </a:xfrm>
          <a:prstGeom prst="straightConnector1">
            <a:avLst/>
          </a:prstGeom>
          <a:noFill/>
          <a:ln cap="flat" cmpd="sng" w="76200">
            <a:solidFill>
              <a:srgbClr val="7030A0"/>
            </a:solidFill>
            <a:prstDash val="solid"/>
            <a:miter lim="8000"/>
            <a:headEnd len="med" w="med" type="none"/>
            <a:tailEnd len="lg" w="lg" type="triangle"/>
          </a:ln>
        </p:spPr>
      </p:cxnSp>
      <p:cxnSp>
        <p:nvCxnSpPr>
          <p:cNvPr id="1106" name="Shape 1106"/>
          <p:cNvCxnSpPr/>
          <p:nvPr/>
        </p:nvCxnSpPr>
        <p:spPr>
          <a:xfrm flipH="1">
            <a:off x="1905000" y="4730750"/>
            <a:ext cx="890587" cy="430212"/>
          </a:xfrm>
          <a:prstGeom prst="straightConnector1">
            <a:avLst/>
          </a:prstGeom>
          <a:noFill/>
          <a:ln cap="flat" cmpd="sng" w="76200">
            <a:solidFill>
              <a:srgbClr val="002060"/>
            </a:solidFill>
            <a:prstDash val="solid"/>
            <a:miter lim="8000"/>
            <a:headEnd len="med" w="med" type="none"/>
            <a:tailEnd len="lg" w="lg" type="triangle"/>
          </a:ln>
        </p:spPr>
      </p:cxnSp>
      <p:sp>
        <p:nvSpPr>
          <p:cNvPr id="1107" name="Shape 1107"/>
          <p:cNvSpPr txBox="1"/>
          <p:nvPr/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905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Times New Roman"/>
              <a:buNone/>
            </a:pPr>
            <a:fld id="{00000000-1234-1234-1234-123412341234}" type="slidenum">
              <a:rPr b="1" i="0" lang="en-US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1108" name="Shape 1108"/>
          <p:cNvSpPr txBox="1"/>
          <p:nvPr/>
        </p:nvSpPr>
        <p:spPr>
          <a:xfrm>
            <a:off x="3810000" y="2430462"/>
            <a:ext cx="1600200" cy="388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8575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25000"/>
              <a:buFont typeface="Calibri"/>
              <a:buNone/>
            </a:pPr>
            <a:r>
              <a:rPr b="1" i="0" lang="en-US" sz="18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Posterior view</a:t>
            </a:r>
          </a:p>
        </p:txBody>
      </p:sp>
      <p:sp>
        <p:nvSpPr>
          <p:cNvPr id="1109" name="Shape 1109"/>
          <p:cNvSpPr txBox="1"/>
          <p:nvPr/>
        </p:nvSpPr>
        <p:spPr>
          <a:xfrm>
            <a:off x="3829050" y="5021262"/>
            <a:ext cx="1485900" cy="388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8575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25000"/>
              <a:buFont typeface="Calibri"/>
              <a:buNone/>
            </a:pPr>
            <a:r>
              <a:rPr b="1" i="0" lang="en-US" sz="18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Anterior view</a:t>
            </a:r>
          </a:p>
        </p:txBody>
      </p:sp>
      <p:sp>
        <p:nvSpPr>
          <p:cNvPr id="1110" name="Shape 1110"/>
          <p:cNvSpPr txBox="1"/>
          <p:nvPr/>
        </p:nvSpPr>
        <p:spPr>
          <a:xfrm>
            <a:off x="2514600" y="1600200"/>
            <a:ext cx="3200400" cy="4302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925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25000"/>
              <a:buFont typeface="Calibri"/>
              <a:buNone/>
            </a:pPr>
            <a:r>
              <a:rPr b="1" i="0" lang="en-US" sz="2200" u="none" cap="none" strike="noStrik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Intertrochanteric crest</a:t>
            </a:r>
          </a:p>
        </p:txBody>
      </p:sp>
      <p:sp>
        <p:nvSpPr>
          <p:cNvPr id="1111" name="Shape 1111"/>
          <p:cNvSpPr txBox="1"/>
          <p:nvPr/>
        </p:nvSpPr>
        <p:spPr>
          <a:xfrm>
            <a:off x="2454275" y="4356100"/>
            <a:ext cx="3505200" cy="4302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925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25000"/>
              <a:buFont typeface="Calibri"/>
              <a:buNone/>
            </a:pPr>
            <a:r>
              <a:rPr b="1" i="0" lang="en-US" sz="2200" u="none" cap="none" strike="noStrik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Intertrochanteric line</a:t>
            </a:r>
          </a:p>
        </p:txBody>
      </p:sp>
      <p:cxnSp>
        <p:nvCxnSpPr>
          <p:cNvPr id="1112" name="Shape 1112"/>
          <p:cNvCxnSpPr/>
          <p:nvPr/>
        </p:nvCxnSpPr>
        <p:spPr>
          <a:xfrm flipH="1" rot="10800000">
            <a:off x="1143000" y="4786312"/>
            <a:ext cx="903287" cy="623887"/>
          </a:xfrm>
          <a:prstGeom prst="straightConnector1">
            <a:avLst/>
          </a:prstGeom>
          <a:noFill/>
          <a:ln cap="flat" cmpd="sng" w="38100">
            <a:solidFill>
              <a:srgbClr val="002060"/>
            </a:solidFill>
            <a:prstDash val="solid"/>
            <a:miter lim="8000"/>
            <a:headEnd len="med" w="med" type="none"/>
            <a:tailEnd len="med" w="med" type="none"/>
          </a:ln>
        </p:spPr>
      </p:cxnSp>
    </p:spTree>
  </p:cSld>
  <p:clrMapOvr>
    <a:masterClrMapping/>
  </p:clrMapOvr>
  <p:transition spd="slow">
    <p:fade thruBlk="1"/>
  </p:transition>
</p:sld>
</file>

<file path=ppt/slides/slide9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6" name="Shape 1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7" name="Shape 1117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6985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Femur: Posterior View</a:t>
            </a:r>
            <a:b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Linea Aspera</a:t>
            </a:r>
          </a:p>
        </p:txBody>
      </p:sp>
      <p:pic>
        <p:nvPicPr>
          <p:cNvPr descr="C:\Documents and Settings\Pam\My Documents\My Pictures\Anatomy pictures\Bones\Bones Unlabeled\Femur.bmp" id="1118" name="Shape 1118"/>
          <p:cNvPicPr preferRelativeResize="0"/>
          <p:nvPr/>
        </p:nvPicPr>
        <p:blipFill rotWithShape="1">
          <a:blip r:embed="rId3">
            <a:alphaModFix/>
          </a:blip>
          <a:srcRect b="6584" l="0" r="0" t="0"/>
          <a:stretch/>
        </p:blipFill>
        <p:spPr>
          <a:xfrm>
            <a:off x="533400" y="1600200"/>
            <a:ext cx="8153400" cy="429065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19" name="Shape 1119"/>
          <p:cNvCxnSpPr/>
          <p:nvPr/>
        </p:nvCxnSpPr>
        <p:spPr>
          <a:xfrm flipH="1" rot="10800000">
            <a:off x="3352800" y="2582862"/>
            <a:ext cx="228600" cy="7620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miter lim="8000"/>
            <a:headEnd len="med" w="med" type="none"/>
            <a:tailEnd len="lg" w="lg" type="triangle"/>
          </a:ln>
        </p:spPr>
      </p:cxnSp>
      <p:cxnSp>
        <p:nvCxnSpPr>
          <p:cNvPr id="1120" name="Shape 1120"/>
          <p:cNvCxnSpPr/>
          <p:nvPr/>
        </p:nvCxnSpPr>
        <p:spPr>
          <a:xfrm flipH="1" rot="10800000">
            <a:off x="5334000" y="2776537"/>
            <a:ext cx="228600" cy="8382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miter lim="8000"/>
            <a:headEnd len="med" w="med" type="none"/>
            <a:tailEnd len="lg" w="lg" type="triangle"/>
          </a:ln>
        </p:spPr>
      </p:cxnSp>
      <p:cxnSp>
        <p:nvCxnSpPr>
          <p:cNvPr id="1121" name="Shape 1121"/>
          <p:cNvCxnSpPr/>
          <p:nvPr/>
        </p:nvCxnSpPr>
        <p:spPr>
          <a:xfrm flipH="1">
            <a:off x="4589462" y="1928812"/>
            <a:ext cx="152400" cy="6096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miter lim="8000"/>
            <a:headEnd len="med" w="med" type="none"/>
            <a:tailEnd len="lg" w="lg" type="triangle"/>
          </a:ln>
        </p:spPr>
      </p:cxnSp>
      <p:sp>
        <p:nvSpPr>
          <p:cNvPr id="1122" name="Shape 1122"/>
          <p:cNvSpPr txBox="1"/>
          <p:nvPr/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905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Times New Roman"/>
              <a:buNone/>
            </a:pPr>
            <a:fld id="{00000000-1234-1234-1234-123412341234}" type="slidenum">
              <a:rPr b="1" i="0" lang="en-US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1123" name="Shape 1123"/>
          <p:cNvSpPr txBox="1"/>
          <p:nvPr/>
        </p:nvSpPr>
        <p:spPr>
          <a:xfrm>
            <a:off x="6172200" y="2582862"/>
            <a:ext cx="1600200" cy="388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8575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25000"/>
              <a:buFont typeface="Calibri"/>
              <a:buNone/>
            </a:pPr>
            <a:r>
              <a:rPr b="1" i="0" lang="en-US" sz="18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Posterior view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9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27" name="Shape 1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" name="Shape 1128"/>
          <p:cNvSpPr txBox="1"/>
          <p:nvPr>
            <p:ph type="title"/>
          </p:nvPr>
        </p:nvSpPr>
        <p:spPr>
          <a:xfrm>
            <a:off x="628650" y="579437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6985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b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Head of Femur:</a:t>
            </a:r>
            <a:b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Fovea Capitus </a:t>
            </a:r>
            <a:b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</a:p>
        </p:txBody>
      </p:sp>
      <p:pic>
        <p:nvPicPr>
          <p:cNvPr descr="C:\Documents and Settings\Pam\My Documents\My Pictures\Anatomy pictures\Bones\Bones Unlabeled\foveacapitis.JPEG" id="1129" name="Shape 11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78400" y="1000125"/>
            <a:ext cx="3810000" cy="57007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Documents and Settings\Pam\My Documents\My Pictures\Anatomy pictures\Bones\Bones Unlabeled\coxae3.JPEG" id="1130" name="Shape 11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1000" y="2905125"/>
            <a:ext cx="4433888" cy="3810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31" name="Shape 1131"/>
          <p:cNvCxnSpPr/>
          <p:nvPr/>
        </p:nvCxnSpPr>
        <p:spPr>
          <a:xfrm>
            <a:off x="2438400" y="3505200"/>
            <a:ext cx="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"/>
            <a:headEnd len="med" w="med" type="none"/>
            <a:tailEnd len="lg" w="lg" type="triangle"/>
          </a:ln>
        </p:spPr>
      </p:cxnSp>
      <p:cxnSp>
        <p:nvCxnSpPr>
          <p:cNvPr id="1132" name="Shape 1132"/>
          <p:cNvCxnSpPr/>
          <p:nvPr/>
        </p:nvCxnSpPr>
        <p:spPr>
          <a:xfrm flipH="1">
            <a:off x="2438400" y="4038600"/>
            <a:ext cx="984250" cy="6096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miter lim="8000"/>
            <a:headEnd len="med" w="med" type="none"/>
            <a:tailEnd len="lg" w="lg" type="triangle"/>
          </a:ln>
        </p:spPr>
      </p:cxnSp>
      <p:cxnSp>
        <p:nvCxnSpPr>
          <p:cNvPr id="1133" name="Shape 1133"/>
          <p:cNvCxnSpPr/>
          <p:nvPr/>
        </p:nvCxnSpPr>
        <p:spPr>
          <a:xfrm flipH="1">
            <a:off x="7086600" y="1600200"/>
            <a:ext cx="857250" cy="9906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miter lim="8000"/>
            <a:headEnd len="med" w="med" type="none"/>
            <a:tailEnd len="lg" w="lg" type="triangle"/>
          </a:ln>
        </p:spPr>
      </p:cxnSp>
      <p:sp>
        <p:nvSpPr>
          <p:cNvPr id="1134" name="Shape 1134"/>
          <p:cNvSpPr txBox="1"/>
          <p:nvPr/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905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Times New Roman"/>
              <a:buNone/>
            </a:pPr>
            <a:fld id="{00000000-1234-1234-1234-123412341234}" type="slidenum">
              <a:rPr b="1" i="0" lang="en-US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  <p:transition spd="slow">
    <p:fade thruBlk="1"/>
  </p:transition>
</p:sld>
</file>

<file path=ppt/slides/slide9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8" name="Shape 1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" name="Shape 1139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6985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b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Posterior Femur: </a:t>
            </a:r>
            <a:r>
              <a:rPr b="1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Medial Condyle </a:t>
            </a:r>
            <a:b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</a:p>
        </p:txBody>
      </p:sp>
      <p:pic>
        <p:nvPicPr>
          <p:cNvPr descr="C:\Documents and Settings\Pam\My Documents\My Pictures\Anatomy pictures\Bones\Bones Unlabeled\Femur.bmp" id="1140" name="Shape 1140"/>
          <p:cNvPicPr preferRelativeResize="0"/>
          <p:nvPr/>
        </p:nvPicPr>
        <p:blipFill rotWithShape="1">
          <a:blip r:embed="rId3">
            <a:alphaModFix/>
          </a:blip>
          <a:srcRect b="6584" l="0" r="0" t="0"/>
          <a:stretch/>
        </p:blipFill>
        <p:spPr>
          <a:xfrm>
            <a:off x="495300" y="1903412"/>
            <a:ext cx="8153400" cy="429065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41" name="Shape 1141"/>
          <p:cNvCxnSpPr/>
          <p:nvPr/>
        </p:nvCxnSpPr>
        <p:spPr>
          <a:xfrm>
            <a:off x="7486650" y="2590800"/>
            <a:ext cx="609600" cy="8382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miter lim="8000"/>
            <a:headEnd len="med" w="med" type="none"/>
            <a:tailEnd len="lg" w="lg" type="triangle"/>
          </a:ln>
        </p:spPr>
      </p:cxnSp>
      <p:sp>
        <p:nvSpPr>
          <p:cNvPr id="1142" name="Shape 1142"/>
          <p:cNvSpPr txBox="1"/>
          <p:nvPr/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905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Times New Roman"/>
              <a:buNone/>
            </a:pPr>
            <a:fld id="{00000000-1234-1234-1234-123412341234}" type="slidenum">
              <a:rPr b="1" i="0" lang="en-US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1143" name="Shape 1143"/>
          <p:cNvSpPr txBox="1"/>
          <p:nvPr/>
        </p:nvSpPr>
        <p:spPr>
          <a:xfrm>
            <a:off x="3810000" y="2735262"/>
            <a:ext cx="1600200" cy="388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8575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25000"/>
              <a:buFont typeface="Calibri"/>
              <a:buNone/>
            </a:pPr>
            <a:r>
              <a:rPr b="1" i="0" lang="en-US" sz="18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Posterior view</a:t>
            </a:r>
          </a:p>
        </p:txBody>
      </p:sp>
      <p:sp>
        <p:nvSpPr>
          <p:cNvPr id="1144" name="Shape 1144"/>
          <p:cNvSpPr txBox="1"/>
          <p:nvPr/>
        </p:nvSpPr>
        <p:spPr>
          <a:xfrm>
            <a:off x="3810000" y="5257800"/>
            <a:ext cx="1600200" cy="388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8575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25000"/>
              <a:buFont typeface="Calibri"/>
              <a:buNone/>
            </a:pPr>
            <a:r>
              <a:rPr b="1" i="0" lang="en-US" sz="18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Anterior view</a:t>
            </a:r>
          </a:p>
        </p:txBody>
      </p:sp>
      <p:cxnSp>
        <p:nvCxnSpPr>
          <p:cNvPr id="1145" name="Shape 1145"/>
          <p:cNvCxnSpPr/>
          <p:nvPr/>
        </p:nvCxnSpPr>
        <p:spPr>
          <a:xfrm>
            <a:off x="7639050" y="4038600"/>
            <a:ext cx="609600" cy="8382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miter lim="8000"/>
            <a:headEnd len="med" w="med" type="none"/>
            <a:tailEnd len="lg" w="lg" type="triangle"/>
          </a:ln>
        </p:spPr>
      </p:cxnSp>
    </p:spTree>
  </p:cSld>
  <p:clrMapOvr>
    <a:masterClrMapping/>
  </p:clrMapOvr>
  <p:transition spd="slow">
    <p:fade thruBlk="1"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